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heme/themeOverride5.xml" ContentType="application/vnd.openxmlformats-officedocument.themeOverride+xml"/>
  <Override PartName="/ppt/tags/tag3.xml" ContentType="application/vnd.openxmlformats-officedocument.presentationml.tags+xml"/>
  <Override PartName="/ppt/theme/themeOverride6.xml" ContentType="application/vnd.openxmlformats-officedocument.themeOverride+xml"/>
  <Override PartName="/ppt/tags/tag4.xml" ContentType="application/vnd.openxmlformats-officedocument.presentationml.tags+xml"/>
  <Override PartName="/ppt/theme/themeOverride7.xml" ContentType="application/vnd.openxmlformats-officedocument.themeOverrid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8.xml" ContentType="application/vnd.openxmlformats-officedocument.themeOverride+xml"/>
  <Override PartName="/ppt/tags/tag6.xml" ContentType="application/vnd.openxmlformats-officedocument.presentationml.tags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ags/tag7.xml" ContentType="application/vnd.openxmlformats-officedocument.presentationml.tags+xml"/>
  <Override PartName="/ppt/theme/themeOverride11.xml" ContentType="application/vnd.openxmlformats-officedocument.themeOverride+xml"/>
  <Override PartName="/ppt/tags/tag8.xml" ContentType="application/vnd.openxmlformats-officedocument.presentationml.tags+xml"/>
  <Override PartName="/ppt/theme/themeOverride12.xml" ContentType="application/vnd.openxmlformats-officedocument.themeOverride+xml"/>
  <Override PartName="/ppt/tags/tag9.xml" ContentType="application/vnd.openxmlformats-officedocument.presentationml.tags+xml"/>
  <Override PartName="/ppt/theme/themeOverride13.xml" ContentType="application/vnd.openxmlformats-officedocument.themeOverride+xml"/>
  <Override PartName="/ppt/tags/tag10.xml" ContentType="application/vnd.openxmlformats-officedocument.presentationml.tags+xml"/>
  <Override PartName="/ppt/theme/themeOverride14.xml" ContentType="application/vnd.openxmlformats-officedocument.themeOverride+xml"/>
  <Override PartName="/ppt/tags/tag11.xml" ContentType="application/vnd.openxmlformats-officedocument.presentationml.tags+xml"/>
  <Override PartName="/ppt/theme/themeOverride15.xml" ContentType="application/vnd.openxmlformats-officedocument.themeOverride+xml"/>
  <Override PartName="/ppt/tags/tag12.xml" ContentType="application/vnd.openxmlformats-officedocument.presentationml.tags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ags/tag13.xml" ContentType="application/vnd.openxmlformats-officedocument.presentationml.tags+xml"/>
  <Override PartName="/ppt/theme/themeOverride18.xml" ContentType="application/vnd.openxmlformats-officedocument.themeOverride+xml"/>
  <Override PartName="/ppt/tags/tag14.xml" ContentType="application/vnd.openxmlformats-officedocument.presentationml.tags+xml"/>
  <Override PartName="/ppt/theme/themeOverride19.xml" ContentType="application/vnd.openxmlformats-officedocument.themeOverride+xml"/>
  <Override PartName="/ppt/tags/tag15.xml" ContentType="application/vnd.openxmlformats-officedocument.presentationml.tags+xml"/>
  <Override PartName="/ppt/theme/themeOverride20.xml" ContentType="application/vnd.openxmlformats-officedocument.themeOverride+xml"/>
  <Override PartName="/ppt/tags/tag16.xml" ContentType="application/vnd.openxmlformats-officedocument.presentationml.tags+xml"/>
  <Override PartName="/ppt/theme/themeOverride21.xml" ContentType="application/vnd.openxmlformats-officedocument.themeOverride+xml"/>
  <Override PartName="/ppt/tags/tag17.xml" ContentType="application/vnd.openxmlformats-officedocument.presentationml.tags+xml"/>
  <Override PartName="/ppt/theme/themeOverride22.xml" ContentType="application/vnd.openxmlformats-officedocument.themeOverride+xml"/>
  <Override PartName="/ppt/tags/tag18.xml" ContentType="application/vnd.openxmlformats-officedocument.presentationml.tags+xml"/>
  <Override PartName="/ppt/theme/themeOverride23.xml" ContentType="application/vnd.openxmlformats-officedocument.themeOverride+xml"/>
  <Override PartName="/ppt/tags/tag19.xml" ContentType="application/vnd.openxmlformats-officedocument.presentationml.tags+xml"/>
  <Override PartName="/ppt/theme/themeOverride24.xml" ContentType="application/vnd.openxmlformats-officedocument.themeOverride+xml"/>
  <Override PartName="/ppt/tags/tag20.xml" ContentType="application/vnd.openxmlformats-officedocument.presentationml.tags+xml"/>
  <Override PartName="/ppt/theme/themeOverride25.xml" ContentType="application/vnd.openxmlformats-officedocument.themeOverride+xml"/>
  <Override PartName="/ppt/tags/tag21.xml" ContentType="application/vnd.openxmlformats-officedocument.presentationml.tags+xml"/>
  <Override PartName="/ppt/theme/themeOverride2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0" r:id="rId4"/>
    <p:sldId id="263" r:id="rId5"/>
    <p:sldId id="264" r:id="rId6"/>
    <p:sldId id="265" r:id="rId7"/>
    <p:sldId id="266" r:id="rId8"/>
    <p:sldId id="267" r:id="rId9"/>
    <p:sldId id="261" r:id="rId10"/>
    <p:sldId id="268" r:id="rId11"/>
    <p:sldId id="269" r:id="rId12"/>
    <p:sldId id="270" r:id="rId13"/>
    <p:sldId id="271" r:id="rId14"/>
    <p:sldId id="272" r:id="rId15"/>
    <p:sldId id="273" r:id="rId16"/>
    <p:sldId id="262" r:id="rId17"/>
    <p:sldId id="276" r:id="rId18"/>
    <p:sldId id="275" r:id="rId19"/>
    <p:sldId id="274" r:id="rId20"/>
    <p:sldId id="277" r:id="rId21"/>
    <p:sldId id="278" r:id="rId22"/>
    <p:sldId id="279" r:id="rId23"/>
    <p:sldId id="280" r:id="rId24"/>
    <p:sldId id="281" r:id="rId25"/>
    <p:sldId id="282" r:id="rId26"/>
    <p:sldId id="25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6" autoAdjust="0"/>
    <p:restoredTop sz="94660"/>
  </p:normalViewPr>
  <p:slideViewPr>
    <p:cSldViewPr snapToGrid="0" showGuides="1">
      <p:cViewPr>
        <p:scale>
          <a:sx n="65" d="100"/>
          <a:sy n="65" d="100"/>
        </p:scale>
        <p:origin x="-954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1E315-5971-42A6-AC53-D55C29E93B38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D101-8872-443D-9EAA-DB1C230ECA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04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D101-8872-443D-9EAA-DB1C230ECA9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EAB98-288B-40FE-92CD-ACF14610427E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887F6-4261-4B3F-9BE6-8FAAB212B1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8100000" flipH="1">
            <a:off x="7108188" y="0"/>
            <a:ext cx="6996463" cy="6858000"/>
            <a:chOff x="5059258" y="-219361"/>
            <a:chExt cx="6996463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258" y="-219361"/>
              <a:ext cx="6996463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>
              <a:off x="6336146" y="1052948"/>
              <a:ext cx="4442689" cy="4313382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11200" y="883920"/>
            <a:ext cx="7857612" cy="5130800"/>
            <a:chOff x="711200" y="883920"/>
            <a:chExt cx="7857612" cy="5130800"/>
          </a:xfrm>
        </p:grpSpPr>
        <p:grpSp>
          <p:nvGrpSpPr>
            <p:cNvPr id="10" name="组合 9"/>
            <p:cNvGrpSpPr/>
            <p:nvPr/>
          </p:nvGrpSpPr>
          <p:grpSpPr>
            <a:xfrm>
              <a:off x="711200" y="883920"/>
              <a:ext cx="6024880" cy="5130800"/>
              <a:chOff x="711200" y="883920"/>
              <a:chExt cx="6024880" cy="513080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11200" y="883920"/>
                <a:ext cx="3058160" cy="5130800"/>
              </a:xfrm>
              <a:prstGeom prst="rect">
                <a:avLst/>
              </a:prstGeom>
              <a:noFill/>
              <a:ln w="730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 useBgFill="1">
            <p:nvSpPr>
              <p:cNvPr id="9" name="矩形 8"/>
              <p:cNvSpPr/>
              <p:nvPr/>
            </p:nvSpPr>
            <p:spPr>
              <a:xfrm>
                <a:off x="2397760" y="1320800"/>
                <a:ext cx="4338320" cy="4257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175595" y="1572845"/>
              <a:ext cx="7393217" cy="3724871"/>
              <a:chOff x="1175595" y="1471245"/>
              <a:chExt cx="7393217" cy="3724871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175596" y="1471245"/>
                <a:ext cx="3495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spc="1500" dirty="0" smtClean="0">
                    <a:latin typeface="+mj-ea"/>
                    <a:ea typeface="+mj-ea"/>
                  </a:rPr>
                  <a:t>201X.X</a:t>
                </a:r>
                <a:endParaRPr lang="zh-CN" altLang="en-US" sz="3600" b="1" spc="1500" dirty="0">
                  <a:latin typeface="+mj-ea"/>
                  <a:ea typeface="+mj-e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75595" y="2231340"/>
                <a:ext cx="739321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 b="1" spc="2200" dirty="0" smtClean="0"/>
                  <a:t>河北师大团</a:t>
                </a:r>
                <a:r>
                  <a:rPr lang="zh-CN" altLang="en-US" sz="4400" b="1" spc="2200" dirty="0" smtClean="0"/>
                  <a:t>建方案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175596" y="3164631"/>
                <a:ext cx="6451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spc="1200" dirty="0" smtClean="0"/>
                  <a:t>ADD YOUR TITLE HERE.</a:t>
                </a:r>
                <a:endParaRPr lang="zh-CN" altLang="en-US" sz="2000" b="1" spc="1200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236457" y="3744782"/>
                <a:ext cx="2428240" cy="725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75596" y="3995787"/>
                <a:ext cx="54182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spc="600" dirty="0" smtClean="0">
                    <a:cs typeface="+mn-ea"/>
                    <a:sym typeface="+mn-lt"/>
                  </a:rPr>
                  <a:t>点击输入您的文字</a:t>
                </a:r>
                <a:r>
                  <a:rPr lang="zh-CN" altLang="en-US" sz="1600" spc="600" dirty="0">
                    <a:cs typeface="+mn-ea"/>
                    <a:sym typeface="+mn-lt"/>
                  </a:rPr>
                  <a:t>内容，点击输入您的文字内容，点击输入您的文字内容，点击输入您的文字</a:t>
                </a:r>
                <a:r>
                  <a:rPr lang="zh-CN" altLang="en-US" sz="1600" spc="600" dirty="0" smtClean="0">
                    <a:cs typeface="+mn-ea"/>
                    <a:sym typeface="+mn-lt"/>
                  </a:rPr>
                  <a:t>内容</a:t>
                </a:r>
                <a:endParaRPr lang="zh-CN" altLang="en-US" sz="1600" spc="600" dirty="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理查德.克莱德曼 - Say you love m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122408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预算设置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1863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9924" y="1464314"/>
            <a:ext cx="10807359" cy="4864939"/>
            <a:chOff x="669924" y="1288824"/>
            <a:chExt cx="10807359" cy="4864939"/>
          </a:xfrm>
        </p:grpSpPr>
        <p:grpSp>
          <p:nvGrpSpPr>
            <p:cNvPr id="8" name="îś1ïḋ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669925" y="1294611"/>
              <a:ext cx="10807358" cy="4859152"/>
              <a:chOff x="682325" y="1257486"/>
              <a:chExt cx="10807358" cy="4859152"/>
            </a:xfrm>
          </p:grpSpPr>
          <p:grpSp>
            <p:nvGrpSpPr>
              <p:cNvPr id="12" name="îSḷíḓê"/>
              <p:cNvGrpSpPr/>
              <p:nvPr/>
            </p:nvGrpSpPr>
            <p:grpSpPr>
              <a:xfrm>
                <a:off x="7011485" y="2348880"/>
                <a:ext cx="2133234" cy="3767758"/>
                <a:chOff x="7011485" y="2348880"/>
                <a:chExt cx="2133234" cy="3767758"/>
              </a:xfrm>
            </p:grpSpPr>
            <p:sp>
              <p:nvSpPr>
                <p:cNvPr id="26" name="íṣļíďê"/>
                <p:cNvSpPr/>
                <p:nvPr/>
              </p:nvSpPr>
              <p:spPr>
                <a:xfrm>
                  <a:off x="7272511" y="2636912"/>
                  <a:ext cx="1872208" cy="3479726"/>
                </a:xfrm>
                <a:prstGeom prst="rect">
                  <a:avLst/>
                </a:prstGeom>
                <a:blipFill>
                  <a:blip r:embed="rId5"/>
                  <a:tile tx="0" ty="0" sx="100000" sy="100000" flip="none" algn="ctr"/>
                </a:blip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dirty="0"/>
                </a:p>
              </p:txBody>
            </p:sp>
            <p:sp>
              <p:nvSpPr>
                <p:cNvPr id="27" name="iṩľíḋê"/>
                <p:cNvSpPr/>
                <p:nvPr/>
              </p:nvSpPr>
              <p:spPr>
                <a:xfrm>
                  <a:off x="7272511" y="5720540"/>
                  <a:ext cx="1872208" cy="396098"/>
                </a:xfrm>
                <a:prstGeom prst="rect">
                  <a:avLst/>
                </a:prstGeom>
                <a:solidFill>
                  <a:schemeClr val="accent1">
                    <a:alpha val="8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r>
                    <a:rPr lang="en-US" altLang="zh-CN" sz="1400" b="1" dirty="0"/>
                    <a:t>Text here</a:t>
                  </a:r>
                  <a:endParaRPr lang="zh-CN" altLang="en-US" sz="1400" b="1" dirty="0"/>
                </a:p>
              </p:txBody>
            </p:sp>
            <p:grpSp>
              <p:nvGrpSpPr>
                <p:cNvPr id="28" name="îś1ïḓé"/>
                <p:cNvGrpSpPr/>
                <p:nvPr/>
              </p:nvGrpSpPr>
              <p:grpSpPr>
                <a:xfrm>
                  <a:off x="7011485" y="2348880"/>
                  <a:ext cx="630976" cy="630976"/>
                  <a:chOff x="5087888" y="1700808"/>
                  <a:chExt cx="576064" cy="576064"/>
                </a:xfrm>
              </p:grpSpPr>
              <p:sp>
                <p:nvSpPr>
                  <p:cNvPr id="29" name="îšḷïḍe"/>
                  <p:cNvSpPr/>
                  <p:nvPr/>
                </p:nvSpPr>
                <p:spPr>
                  <a:xfrm>
                    <a:off x="5087888" y="1700808"/>
                    <a:ext cx="576064" cy="5760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>
                    <a:defPPr>
                      <a:defRPr lang="zh-CN"/>
                    </a:defPPr>
                    <a:lvl1pPr marL="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400"/>
                    <a:endParaRPr lang="zh-CN" altLang="en-US" dirty="0"/>
                  </a:p>
                </p:txBody>
              </p:sp>
              <p:sp>
                <p:nvSpPr>
                  <p:cNvPr id="30" name="íslïḍè"/>
                  <p:cNvSpPr/>
                  <p:nvPr/>
                </p:nvSpPr>
                <p:spPr bwMode="auto">
                  <a:xfrm>
                    <a:off x="5239332" y="1892858"/>
                    <a:ext cx="273176" cy="191962"/>
                  </a:xfrm>
                  <a:custGeom>
                    <a:avLst/>
                    <a:gdLst>
                      <a:gd name="connsiteX0" fmla="*/ 450100 w 607639"/>
                      <a:gd name="connsiteY0" fmla="*/ 313203 h 426991"/>
                      <a:gd name="connsiteX1" fmla="*/ 450100 w 607639"/>
                      <a:gd name="connsiteY1" fmla="*/ 403167 h 426991"/>
                      <a:gd name="connsiteX2" fmla="*/ 585744 w 607639"/>
                      <a:gd name="connsiteY2" fmla="*/ 403167 h 426991"/>
                      <a:gd name="connsiteX3" fmla="*/ 586100 w 607639"/>
                      <a:gd name="connsiteY3" fmla="*/ 313203 h 426991"/>
                      <a:gd name="connsiteX4" fmla="*/ 530294 w 607639"/>
                      <a:gd name="connsiteY4" fmla="*/ 313203 h 426991"/>
                      <a:gd name="connsiteX5" fmla="*/ 530116 w 607639"/>
                      <a:gd name="connsiteY5" fmla="*/ 313203 h 426991"/>
                      <a:gd name="connsiteX6" fmla="*/ 529760 w 607639"/>
                      <a:gd name="connsiteY6" fmla="*/ 313203 h 426991"/>
                      <a:gd name="connsiteX7" fmla="*/ 450901 w 607639"/>
                      <a:gd name="connsiteY7" fmla="*/ 313203 h 426991"/>
                      <a:gd name="connsiteX8" fmla="*/ 236309 w 607639"/>
                      <a:gd name="connsiteY8" fmla="*/ 313203 h 426991"/>
                      <a:gd name="connsiteX9" fmla="*/ 236309 w 607639"/>
                      <a:gd name="connsiteY9" fmla="*/ 403167 h 426991"/>
                      <a:gd name="connsiteX10" fmla="*/ 371953 w 607639"/>
                      <a:gd name="connsiteY10" fmla="*/ 403167 h 426991"/>
                      <a:gd name="connsiteX11" fmla="*/ 372754 w 607639"/>
                      <a:gd name="connsiteY11" fmla="*/ 313203 h 426991"/>
                      <a:gd name="connsiteX12" fmla="*/ 237110 w 607639"/>
                      <a:gd name="connsiteY12" fmla="*/ 313203 h 426991"/>
                      <a:gd name="connsiteX13" fmla="*/ 22519 w 607639"/>
                      <a:gd name="connsiteY13" fmla="*/ 313203 h 426991"/>
                      <a:gd name="connsiteX14" fmla="*/ 22519 w 607639"/>
                      <a:gd name="connsiteY14" fmla="*/ 403167 h 426991"/>
                      <a:gd name="connsiteX15" fmla="*/ 158163 w 607639"/>
                      <a:gd name="connsiteY15" fmla="*/ 403167 h 426991"/>
                      <a:gd name="connsiteX16" fmla="*/ 158964 w 607639"/>
                      <a:gd name="connsiteY16" fmla="*/ 313203 h 426991"/>
                      <a:gd name="connsiteX17" fmla="*/ 91498 w 607639"/>
                      <a:gd name="connsiteY17" fmla="*/ 313203 h 426991"/>
                      <a:gd name="connsiteX18" fmla="*/ 91231 w 607639"/>
                      <a:gd name="connsiteY18" fmla="*/ 313203 h 426991"/>
                      <a:gd name="connsiteX19" fmla="*/ 90964 w 607639"/>
                      <a:gd name="connsiteY19" fmla="*/ 313203 h 426991"/>
                      <a:gd name="connsiteX20" fmla="*/ 23320 w 607639"/>
                      <a:gd name="connsiteY20" fmla="*/ 313203 h 426991"/>
                      <a:gd name="connsiteX21" fmla="*/ 91409 w 607639"/>
                      <a:gd name="connsiteY21" fmla="*/ 224751 h 426991"/>
                      <a:gd name="connsiteX22" fmla="*/ 530294 w 607639"/>
                      <a:gd name="connsiteY22" fmla="*/ 224751 h 426991"/>
                      <a:gd name="connsiteX23" fmla="*/ 540084 w 607639"/>
                      <a:gd name="connsiteY23" fmla="*/ 234530 h 426991"/>
                      <a:gd name="connsiteX24" fmla="*/ 540084 w 607639"/>
                      <a:gd name="connsiteY24" fmla="*/ 292135 h 426991"/>
                      <a:gd name="connsiteX25" fmla="*/ 586456 w 607639"/>
                      <a:gd name="connsiteY25" fmla="*/ 292135 h 426991"/>
                      <a:gd name="connsiteX26" fmla="*/ 607639 w 607639"/>
                      <a:gd name="connsiteY26" fmla="*/ 313203 h 426991"/>
                      <a:gd name="connsiteX27" fmla="*/ 607639 w 607639"/>
                      <a:gd name="connsiteY27" fmla="*/ 403167 h 426991"/>
                      <a:gd name="connsiteX28" fmla="*/ 586456 w 607639"/>
                      <a:gd name="connsiteY28" fmla="*/ 426991 h 426991"/>
                      <a:gd name="connsiteX29" fmla="*/ 451524 w 607639"/>
                      <a:gd name="connsiteY29" fmla="*/ 426991 h 426991"/>
                      <a:gd name="connsiteX30" fmla="*/ 427582 w 607639"/>
                      <a:gd name="connsiteY30" fmla="*/ 403167 h 426991"/>
                      <a:gd name="connsiteX31" fmla="*/ 427582 w 607639"/>
                      <a:gd name="connsiteY31" fmla="*/ 313203 h 426991"/>
                      <a:gd name="connsiteX32" fmla="*/ 451524 w 607639"/>
                      <a:gd name="connsiteY32" fmla="*/ 292135 h 426991"/>
                      <a:gd name="connsiteX33" fmla="*/ 517566 w 607639"/>
                      <a:gd name="connsiteY33" fmla="*/ 292135 h 426991"/>
                      <a:gd name="connsiteX34" fmla="*/ 517566 w 607639"/>
                      <a:gd name="connsiteY34" fmla="*/ 247242 h 426991"/>
                      <a:gd name="connsiteX35" fmla="*/ 315079 w 607639"/>
                      <a:gd name="connsiteY35" fmla="*/ 247242 h 426991"/>
                      <a:gd name="connsiteX36" fmla="*/ 315079 w 607639"/>
                      <a:gd name="connsiteY36" fmla="*/ 292135 h 426991"/>
                      <a:gd name="connsiteX37" fmla="*/ 372665 w 607639"/>
                      <a:gd name="connsiteY37" fmla="*/ 292135 h 426991"/>
                      <a:gd name="connsiteX38" fmla="*/ 393849 w 607639"/>
                      <a:gd name="connsiteY38" fmla="*/ 313203 h 426991"/>
                      <a:gd name="connsiteX39" fmla="*/ 393849 w 607639"/>
                      <a:gd name="connsiteY39" fmla="*/ 403167 h 426991"/>
                      <a:gd name="connsiteX40" fmla="*/ 372665 w 607639"/>
                      <a:gd name="connsiteY40" fmla="*/ 426991 h 426991"/>
                      <a:gd name="connsiteX41" fmla="*/ 237733 w 607639"/>
                      <a:gd name="connsiteY41" fmla="*/ 426991 h 426991"/>
                      <a:gd name="connsiteX42" fmla="*/ 213791 w 607639"/>
                      <a:gd name="connsiteY42" fmla="*/ 403167 h 426991"/>
                      <a:gd name="connsiteX43" fmla="*/ 213791 w 607639"/>
                      <a:gd name="connsiteY43" fmla="*/ 313203 h 426991"/>
                      <a:gd name="connsiteX44" fmla="*/ 237733 w 607639"/>
                      <a:gd name="connsiteY44" fmla="*/ 292135 h 426991"/>
                      <a:gd name="connsiteX45" fmla="*/ 292561 w 607639"/>
                      <a:gd name="connsiteY45" fmla="*/ 292135 h 426991"/>
                      <a:gd name="connsiteX46" fmla="*/ 292561 w 607639"/>
                      <a:gd name="connsiteY46" fmla="*/ 247242 h 426991"/>
                      <a:gd name="connsiteX47" fmla="*/ 101288 w 607639"/>
                      <a:gd name="connsiteY47" fmla="*/ 247242 h 426991"/>
                      <a:gd name="connsiteX48" fmla="*/ 101288 w 607639"/>
                      <a:gd name="connsiteY48" fmla="*/ 292135 h 426991"/>
                      <a:gd name="connsiteX49" fmla="*/ 158875 w 607639"/>
                      <a:gd name="connsiteY49" fmla="*/ 292135 h 426991"/>
                      <a:gd name="connsiteX50" fmla="*/ 180058 w 607639"/>
                      <a:gd name="connsiteY50" fmla="*/ 313203 h 426991"/>
                      <a:gd name="connsiteX51" fmla="*/ 180058 w 607639"/>
                      <a:gd name="connsiteY51" fmla="*/ 403167 h 426991"/>
                      <a:gd name="connsiteX52" fmla="*/ 158875 w 607639"/>
                      <a:gd name="connsiteY52" fmla="*/ 426991 h 426991"/>
                      <a:gd name="connsiteX53" fmla="*/ 24032 w 607639"/>
                      <a:gd name="connsiteY53" fmla="*/ 426991 h 426991"/>
                      <a:gd name="connsiteX54" fmla="*/ 0 w 607639"/>
                      <a:gd name="connsiteY54" fmla="*/ 403167 h 426991"/>
                      <a:gd name="connsiteX55" fmla="*/ 0 w 607639"/>
                      <a:gd name="connsiteY55" fmla="*/ 313203 h 426991"/>
                      <a:gd name="connsiteX56" fmla="*/ 24032 w 607639"/>
                      <a:gd name="connsiteY56" fmla="*/ 292135 h 426991"/>
                      <a:gd name="connsiteX57" fmla="*/ 78770 w 607639"/>
                      <a:gd name="connsiteY57" fmla="*/ 292135 h 426991"/>
                      <a:gd name="connsiteX58" fmla="*/ 78770 w 607639"/>
                      <a:gd name="connsiteY58" fmla="*/ 234530 h 426991"/>
                      <a:gd name="connsiteX59" fmla="*/ 91409 w 607639"/>
                      <a:gd name="connsiteY59" fmla="*/ 224751 h 426991"/>
                      <a:gd name="connsiteX60" fmla="*/ 236326 w 607639"/>
                      <a:gd name="connsiteY60" fmla="*/ 21066 h 426991"/>
                      <a:gd name="connsiteX61" fmla="*/ 236326 w 607639"/>
                      <a:gd name="connsiteY61" fmla="*/ 111021 h 426991"/>
                      <a:gd name="connsiteX62" fmla="*/ 371758 w 607639"/>
                      <a:gd name="connsiteY62" fmla="*/ 111021 h 426991"/>
                      <a:gd name="connsiteX63" fmla="*/ 372380 w 607639"/>
                      <a:gd name="connsiteY63" fmla="*/ 21066 h 426991"/>
                      <a:gd name="connsiteX64" fmla="*/ 237127 w 607639"/>
                      <a:gd name="connsiteY64" fmla="*/ 21066 h 426991"/>
                      <a:gd name="connsiteX65" fmla="*/ 237750 w 607639"/>
                      <a:gd name="connsiteY65" fmla="*/ 0 h 426991"/>
                      <a:gd name="connsiteX66" fmla="*/ 372647 w 607639"/>
                      <a:gd name="connsiteY66" fmla="*/ 0 h 426991"/>
                      <a:gd name="connsiteX67" fmla="*/ 393825 w 607639"/>
                      <a:gd name="connsiteY67" fmla="*/ 21066 h 426991"/>
                      <a:gd name="connsiteX68" fmla="*/ 393825 w 607639"/>
                      <a:gd name="connsiteY68" fmla="*/ 111021 h 426991"/>
                      <a:gd name="connsiteX69" fmla="*/ 372647 w 607639"/>
                      <a:gd name="connsiteY69" fmla="*/ 134843 h 426991"/>
                      <a:gd name="connsiteX70" fmla="*/ 315076 w 607639"/>
                      <a:gd name="connsiteY70" fmla="*/ 134843 h 426991"/>
                      <a:gd name="connsiteX71" fmla="*/ 315076 w 607639"/>
                      <a:gd name="connsiteY71" fmla="*/ 191020 h 426991"/>
                      <a:gd name="connsiteX72" fmla="*/ 292563 w 607639"/>
                      <a:gd name="connsiteY72" fmla="*/ 191020 h 426991"/>
                      <a:gd name="connsiteX73" fmla="*/ 292563 w 607639"/>
                      <a:gd name="connsiteY73" fmla="*/ 134843 h 426991"/>
                      <a:gd name="connsiteX74" fmla="*/ 237750 w 607639"/>
                      <a:gd name="connsiteY74" fmla="*/ 134843 h 426991"/>
                      <a:gd name="connsiteX75" fmla="*/ 213813 w 607639"/>
                      <a:gd name="connsiteY75" fmla="*/ 111021 h 426991"/>
                      <a:gd name="connsiteX76" fmla="*/ 213813 w 607639"/>
                      <a:gd name="connsiteY76" fmla="*/ 21066 h 426991"/>
                      <a:gd name="connsiteX77" fmla="*/ 237750 w 607639"/>
                      <a:gd name="connsiteY77" fmla="*/ 0 h 426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</a:cxnLst>
                    <a:rect l="l" t="t" r="r" b="b"/>
                    <a:pathLst>
                      <a:path w="607639" h="426991">
                        <a:moveTo>
                          <a:pt x="450100" y="313203"/>
                        </a:moveTo>
                        <a:lnTo>
                          <a:pt x="450100" y="403167"/>
                        </a:lnTo>
                        <a:lnTo>
                          <a:pt x="585744" y="403167"/>
                        </a:lnTo>
                        <a:lnTo>
                          <a:pt x="586100" y="313203"/>
                        </a:lnTo>
                        <a:lnTo>
                          <a:pt x="530294" y="313203"/>
                        </a:lnTo>
                        <a:cubicBezTo>
                          <a:pt x="530294" y="313203"/>
                          <a:pt x="530116" y="313203"/>
                          <a:pt x="530116" y="313203"/>
                        </a:cubicBezTo>
                        <a:cubicBezTo>
                          <a:pt x="530027" y="313203"/>
                          <a:pt x="529849" y="313203"/>
                          <a:pt x="529760" y="313203"/>
                        </a:cubicBezTo>
                        <a:lnTo>
                          <a:pt x="450901" y="313203"/>
                        </a:lnTo>
                        <a:close/>
                        <a:moveTo>
                          <a:pt x="236309" y="313203"/>
                        </a:moveTo>
                        <a:lnTo>
                          <a:pt x="236309" y="403167"/>
                        </a:lnTo>
                        <a:lnTo>
                          <a:pt x="371953" y="403167"/>
                        </a:lnTo>
                        <a:lnTo>
                          <a:pt x="372754" y="313203"/>
                        </a:lnTo>
                        <a:lnTo>
                          <a:pt x="237110" y="313203"/>
                        </a:lnTo>
                        <a:close/>
                        <a:moveTo>
                          <a:pt x="22519" y="313203"/>
                        </a:moveTo>
                        <a:lnTo>
                          <a:pt x="22519" y="403167"/>
                        </a:lnTo>
                        <a:lnTo>
                          <a:pt x="158163" y="403167"/>
                        </a:lnTo>
                        <a:lnTo>
                          <a:pt x="158964" y="313203"/>
                        </a:lnTo>
                        <a:lnTo>
                          <a:pt x="91498" y="313203"/>
                        </a:lnTo>
                        <a:cubicBezTo>
                          <a:pt x="91409" y="313203"/>
                          <a:pt x="91320" y="313203"/>
                          <a:pt x="91231" y="313203"/>
                        </a:cubicBezTo>
                        <a:cubicBezTo>
                          <a:pt x="91231" y="313203"/>
                          <a:pt x="90964" y="313203"/>
                          <a:pt x="90964" y="313203"/>
                        </a:cubicBezTo>
                        <a:lnTo>
                          <a:pt x="23320" y="313203"/>
                        </a:lnTo>
                        <a:close/>
                        <a:moveTo>
                          <a:pt x="91409" y="224751"/>
                        </a:moveTo>
                        <a:lnTo>
                          <a:pt x="530294" y="224751"/>
                        </a:lnTo>
                        <a:cubicBezTo>
                          <a:pt x="536435" y="224751"/>
                          <a:pt x="540084" y="228396"/>
                          <a:pt x="540084" y="234530"/>
                        </a:cubicBezTo>
                        <a:lnTo>
                          <a:pt x="540084" y="292135"/>
                        </a:lnTo>
                        <a:lnTo>
                          <a:pt x="586456" y="292135"/>
                        </a:lnTo>
                        <a:cubicBezTo>
                          <a:pt x="598917" y="292135"/>
                          <a:pt x="607639" y="300847"/>
                          <a:pt x="607639" y="313203"/>
                        </a:cubicBezTo>
                        <a:lnTo>
                          <a:pt x="607639" y="403167"/>
                        </a:lnTo>
                        <a:cubicBezTo>
                          <a:pt x="607639" y="415524"/>
                          <a:pt x="598917" y="426991"/>
                          <a:pt x="586456" y="426991"/>
                        </a:cubicBezTo>
                        <a:lnTo>
                          <a:pt x="451524" y="426991"/>
                        </a:lnTo>
                        <a:cubicBezTo>
                          <a:pt x="439152" y="426991"/>
                          <a:pt x="427582" y="415524"/>
                          <a:pt x="427582" y="403167"/>
                        </a:cubicBezTo>
                        <a:lnTo>
                          <a:pt x="427582" y="313203"/>
                        </a:lnTo>
                        <a:cubicBezTo>
                          <a:pt x="427582" y="300847"/>
                          <a:pt x="439152" y="292135"/>
                          <a:pt x="451524" y="292135"/>
                        </a:cubicBezTo>
                        <a:lnTo>
                          <a:pt x="517566" y="292135"/>
                        </a:lnTo>
                        <a:lnTo>
                          <a:pt x="517566" y="247242"/>
                        </a:lnTo>
                        <a:lnTo>
                          <a:pt x="315079" y="247242"/>
                        </a:lnTo>
                        <a:lnTo>
                          <a:pt x="315079" y="292135"/>
                        </a:lnTo>
                        <a:lnTo>
                          <a:pt x="372665" y="292135"/>
                        </a:lnTo>
                        <a:cubicBezTo>
                          <a:pt x="385126" y="292135"/>
                          <a:pt x="393849" y="300847"/>
                          <a:pt x="393849" y="313203"/>
                        </a:cubicBezTo>
                        <a:lnTo>
                          <a:pt x="393849" y="403167"/>
                        </a:lnTo>
                        <a:cubicBezTo>
                          <a:pt x="393849" y="415524"/>
                          <a:pt x="385126" y="426991"/>
                          <a:pt x="372665" y="426991"/>
                        </a:cubicBezTo>
                        <a:lnTo>
                          <a:pt x="237733" y="426991"/>
                        </a:lnTo>
                        <a:cubicBezTo>
                          <a:pt x="225362" y="426991"/>
                          <a:pt x="213791" y="415524"/>
                          <a:pt x="213791" y="403167"/>
                        </a:cubicBezTo>
                        <a:lnTo>
                          <a:pt x="213791" y="313203"/>
                        </a:lnTo>
                        <a:cubicBezTo>
                          <a:pt x="213791" y="300847"/>
                          <a:pt x="225362" y="292135"/>
                          <a:pt x="237733" y="292135"/>
                        </a:cubicBezTo>
                        <a:lnTo>
                          <a:pt x="292561" y="292135"/>
                        </a:lnTo>
                        <a:lnTo>
                          <a:pt x="292561" y="247242"/>
                        </a:lnTo>
                        <a:lnTo>
                          <a:pt x="101288" y="247242"/>
                        </a:lnTo>
                        <a:lnTo>
                          <a:pt x="101288" y="292135"/>
                        </a:lnTo>
                        <a:lnTo>
                          <a:pt x="158875" y="292135"/>
                        </a:lnTo>
                        <a:cubicBezTo>
                          <a:pt x="171335" y="292135"/>
                          <a:pt x="180058" y="300847"/>
                          <a:pt x="180058" y="313203"/>
                        </a:cubicBezTo>
                        <a:lnTo>
                          <a:pt x="180058" y="403167"/>
                        </a:lnTo>
                        <a:cubicBezTo>
                          <a:pt x="180058" y="415524"/>
                          <a:pt x="171335" y="426991"/>
                          <a:pt x="158875" y="426991"/>
                        </a:cubicBezTo>
                        <a:lnTo>
                          <a:pt x="24032" y="426991"/>
                        </a:lnTo>
                        <a:cubicBezTo>
                          <a:pt x="11571" y="426991"/>
                          <a:pt x="0" y="415524"/>
                          <a:pt x="0" y="403167"/>
                        </a:cubicBezTo>
                        <a:lnTo>
                          <a:pt x="0" y="313203"/>
                        </a:lnTo>
                        <a:cubicBezTo>
                          <a:pt x="0" y="300847"/>
                          <a:pt x="11571" y="292135"/>
                          <a:pt x="24032" y="292135"/>
                        </a:cubicBezTo>
                        <a:lnTo>
                          <a:pt x="78770" y="292135"/>
                        </a:lnTo>
                        <a:lnTo>
                          <a:pt x="78770" y="234530"/>
                        </a:lnTo>
                        <a:cubicBezTo>
                          <a:pt x="78770" y="228396"/>
                          <a:pt x="85178" y="224751"/>
                          <a:pt x="91409" y="224751"/>
                        </a:cubicBezTo>
                        <a:close/>
                        <a:moveTo>
                          <a:pt x="236326" y="21066"/>
                        </a:moveTo>
                        <a:lnTo>
                          <a:pt x="236326" y="111021"/>
                        </a:lnTo>
                        <a:lnTo>
                          <a:pt x="371758" y="111021"/>
                        </a:lnTo>
                        <a:lnTo>
                          <a:pt x="372380" y="21066"/>
                        </a:lnTo>
                        <a:lnTo>
                          <a:pt x="237127" y="21066"/>
                        </a:lnTo>
                        <a:close/>
                        <a:moveTo>
                          <a:pt x="237750" y="0"/>
                        </a:moveTo>
                        <a:lnTo>
                          <a:pt x="372647" y="0"/>
                        </a:lnTo>
                        <a:cubicBezTo>
                          <a:pt x="385105" y="0"/>
                          <a:pt x="393825" y="8711"/>
                          <a:pt x="393825" y="21066"/>
                        </a:cubicBezTo>
                        <a:lnTo>
                          <a:pt x="393825" y="111021"/>
                        </a:lnTo>
                        <a:cubicBezTo>
                          <a:pt x="393825" y="123376"/>
                          <a:pt x="385105" y="134843"/>
                          <a:pt x="372647" y="134843"/>
                        </a:cubicBezTo>
                        <a:lnTo>
                          <a:pt x="315076" y="134843"/>
                        </a:lnTo>
                        <a:lnTo>
                          <a:pt x="315076" y="191020"/>
                        </a:lnTo>
                        <a:lnTo>
                          <a:pt x="292563" y="191020"/>
                        </a:lnTo>
                        <a:lnTo>
                          <a:pt x="292563" y="134843"/>
                        </a:lnTo>
                        <a:lnTo>
                          <a:pt x="237750" y="134843"/>
                        </a:lnTo>
                        <a:cubicBezTo>
                          <a:pt x="225381" y="134843"/>
                          <a:pt x="213813" y="123376"/>
                          <a:pt x="213813" y="111021"/>
                        </a:cubicBezTo>
                        <a:lnTo>
                          <a:pt x="213813" y="21066"/>
                        </a:lnTo>
                        <a:cubicBezTo>
                          <a:pt x="213813" y="8711"/>
                          <a:pt x="225381" y="0"/>
                          <a:pt x="23775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 fontScale="47500" lnSpcReduction="20000"/>
                  </a:bodyPr>
                  <a:lstStyle>
                    <a:defPPr>
                      <a:defRPr lang="zh-CN"/>
                    </a:defPPr>
                    <a:lvl1pPr marL="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400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ïŝḷïḑé"/>
              <p:cNvGrpSpPr/>
              <p:nvPr/>
            </p:nvGrpSpPr>
            <p:grpSpPr>
              <a:xfrm>
                <a:off x="9356449" y="2348880"/>
                <a:ext cx="2133234" cy="3767758"/>
                <a:chOff x="9356449" y="2348880"/>
                <a:chExt cx="2133234" cy="3767758"/>
              </a:xfrm>
            </p:grpSpPr>
            <p:sp>
              <p:nvSpPr>
                <p:cNvPr id="21" name="íśḷîḓe"/>
                <p:cNvSpPr/>
                <p:nvPr/>
              </p:nvSpPr>
              <p:spPr>
                <a:xfrm>
                  <a:off x="9617475" y="2636912"/>
                  <a:ext cx="1872208" cy="3479726"/>
                </a:xfrm>
                <a:prstGeom prst="rect">
                  <a:avLst/>
                </a:prstGeom>
                <a:blipFill dpi="0" rotWithShape="1">
                  <a:blip r:embed="rId5"/>
                  <a:srcRect/>
                  <a:tile tx="0" ty="0" sx="100000" sy="100000" flip="none" algn="r"/>
                </a:blip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/>
                </a:p>
              </p:txBody>
            </p:sp>
            <p:sp>
              <p:nvSpPr>
                <p:cNvPr id="22" name="íṩlide"/>
                <p:cNvSpPr/>
                <p:nvPr/>
              </p:nvSpPr>
              <p:spPr>
                <a:xfrm>
                  <a:off x="9617475" y="5720540"/>
                  <a:ext cx="1872208" cy="396098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r>
                    <a:rPr lang="en-US" altLang="zh-CN" sz="1400" b="1" dirty="0"/>
                    <a:t>Text here</a:t>
                  </a:r>
                  <a:endParaRPr lang="zh-CN" altLang="en-US" sz="1400" b="1" dirty="0"/>
                </a:p>
              </p:txBody>
            </p:sp>
            <p:grpSp>
              <p:nvGrpSpPr>
                <p:cNvPr id="23" name="ísḷiḓe"/>
                <p:cNvGrpSpPr/>
                <p:nvPr/>
              </p:nvGrpSpPr>
              <p:grpSpPr>
                <a:xfrm>
                  <a:off x="9356449" y="2348880"/>
                  <a:ext cx="630976" cy="630976"/>
                  <a:chOff x="9383905" y="1700808"/>
                  <a:chExt cx="576064" cy="576064"/>
                </a:xfrm>
              </p:grpSpPr>
              <p:sp>
                <p:nvSpPr>
                  <p:cNvPr id="24" name="îṥḻíḓè"/>
                  <p:cNvSpPr/>
                  <p:nvPr/>
                </p:nvSpPr>
                <p:spPr>
                  <a:xfrm>
                    <a:off x="9383905" y="1700808"/>
                    <a:ext cx="576064" cy="576064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>
                    <a:defPPr>
                      <a:defRPr lang="zh-CN"/>
                    </a:defPPr>
                    <a:lvl1pPr marL="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400"/>
                    <a:endParaRPr lang="zh-CN" altLang="en-US" dirty="0"/>
                  </a:p>
                </p:txBody>
              </p:sp>
              <p:sp>
                <p:nvSpPr>
                  <p:cNvPr id="25" name="îsḷïḑè"/>
                  <p:cNvSpPr/>
                  <p:nvPr/>
                </p:nvSpPr>
                <p:spPr bwMode="auto">
                  <a:xfrm>
                    <a:off x="9535349" y="1890272"/>
                    <a:ext cx="273176" cy="197133"/>
                  </a:xfrm>
                  <a:custGeom>
                    <a:avLst/>
                    <a:gdLst>
                      <a:gd name="connsiteX0" fmla="*/ 91000 w 605879"/>
                      <a:gd name="connsiteY0" fmla="*/ 173662 h 437224"/>
                      <a:gd name="connsiteX1" fmla="*/ 331193 w 605879"/>
                      <a:gd name="connsiteY1" fmla="*/ 173662 h 437224"/>
                      <a:gd name="connsiteX2" fmla="*/ 342454 w 605879"/>
                      <a:gd name="connsiteY2" fmla="*/ 184882 h 437224"/>
                      <a:gd name="connsiteX3" fmla="*/ 331193 w 605879"/>
                      <a:gd name="connsiteY3" fmla="*/ 196102 h 437224"/>
                      <a:gd name="connsiteX4" fmla="*/ 91000 w 605879"/>
                      <a:gd name="connsiteY4" fmla="*/ 196102 h 437224"/>
                      <a:gd name="connsiteX5" fmla="*/ 79739 w 605879"/>
                      <a:gd name="connsiteY5" fmla="*/ 184882 h 437224"/>
                      <a:gd name="connsiteX6" fmla="*/ 91000 w 605879"/>
                      <a:gd name="connsiteY6" fmla="*/ 173662 h 437224"/>
                      <a:gd name="connsiteX7" fmla="*/ 421630 w 605879"/>
                      <a:gd name="connsiteY7" fmla="*/ 131441 h 437224"/>
                      <a:gd name="connsiteX8" fmla="*/ 423552 w 605879"/>
                      <a:gd name="connsiteY8" fmla="*/ 152274 h 437224"/>
                      <a:gd name="connsiteX9" fmla="*/ 275961 w 605879"/>
                      <a:gd name="connsiteY9" fmla="*/ 300986 h 437224"/>
                      <a:gd name="connsiteX10" fmla="*/ 408175 w 605879"/>
                      <a:gd name="connsiteY10" fmla="*/ 358277 h 437224"/>
                      <a:gd name="connsiteX11" fmla="*/ 418060 w 605879"/>
                      <a:gd name="connsiteY11" fmla="*/ 365267 h 437224"/>
                      <a:gd name="connsiteX12" fmla="*/ 488218 w 605879"/>
                      <a:gd name="connsiteY12" fmla="*/ 410360 h 437224"/>
                      <a:gd name="connsiteX13" fmla="*/ 474214 w 605879"/>
                      <a:gd name="connsiteY13" fmla="*/ 363348 h 437224"/>
                      <a:gd name="connsiteX14" fmla="*/ 482039 w 605879"/>
                      <a:gd name="connsiteY14" fmla="*/ 349916 h 437224"/>
                      <a:gd name="connsiteX15" fmla="*/ 583363 w 605879"/>
                      <a:gd name="connsiteY15" fmla="*/ 244928 h 437224"/>
                      <a:gd name="connsiteX16" fmla="*/ 421630 w 605879"/>
                      <a:gd name="connsiteY16" fmla="*/ 131441 h 437224"/>
                      <a:gd name="connsiteX17" fmla="*/ 75898 w 605879"/>
                      <a:gd name="connsiteY17" fmla="*/ 120173 h 437224"/>
                      <a:gd name="connsiteX18" fmla="*/ 340509 w 605879"/>
                      <a:gd name="connsiteY18" fmla="*/ 120173 h 437224"/>
                      <a:gd name="connsiteX19" fmla="*/ 351769 w 605879"/>
                      <a:gd name="connsiteY19" fmla="*/ 131428 h 437224"/>
                      <a:gd name="connsiteX20" fmla="*/ 340509 w 605879"/>
                      <a:gd name="connsiteY20" fmla="*/ 142683 h 437224"/>
                      <a:gd name="connsiteX21" fmla="*/ 75898 w 605879"/>
                      <a:gd name="connsiteY21" fmla="*/ 142683 h 437224"/>
                      <a:gd name="connsiteX22" fmla="*/ 64638 w 605879"/>
                      <a:gd name="connsiteY22" fmla="*/ 131428 h 437224"/>
                      <a:gd name="connsiteX23" fmla="*/ 75898 w 605879"/>
                      <a:gd name="connsiteY23" fmla="*/ 120173 h 437224"/>
                      <a:gd name="connsiteX24" fmla="*/ 210609 w 605879"/>
                      <a:gd name="connsiteY24" fmla="*/ 22478 h 437224"/>
                      <a:gd name="connsiteX25" fmla="*/ 22516 w 605879"/>
                      <a:gd name="connsiteY25" fmla="*/ 153508 h 437224"/>
                      <a:gd name="connsiteX26" fmla="*/ 139216 w 605879"/>
                      <a:gd name="connsiteY26" fmla="*/ 274807 h 437224"/>
                      <a:gd name="connsiteX27" fmla="*/ 147042 w 605879"/>
                      <a:gd name="connsiteY27" fmla="*/ 288102 h 437224"/>
                      <a:gd name="connsiteX28" fmla="*/ 130017 w 605879"/>
                      <a:gd name="connsiteY28" fmla="*/ 344297 h 437224"/>
                      <a:gd name="connsiteX29" fmla="*/ 214041 w 605879"/>
                      <a:gd name="connsiteY29" fmla="*/ 291254 h 437224"/>
                      <a:gd name="connsiteX30" fmla="*/ 223927 w 605879"/>
                      <a:gd name="connsiteY30" fmla="*/ 284264 h 437224"/>
                      <a:gd name="connsiteX31" fmla="*/ 398839 w 605879"/>
                      <a:gd name="connsiteY31" fmla="*/ 152960 h 437224"/>
                      <a:gd name="connsiteX32" fmla="*/ 369596 w 605879"/>
                      <a:gd name="connsiteY32" fmla="*/ 80592 h 437224"/>
                      <a:gd name="connsiteX33" fmla="*/ 210609 w 605879"/>
                      <a:gd name="connsiteY33" fmla="*/ 22478 h 437224"/>
                      <a:gd name="connsiteX34" fmla="*/ 210609 w 605879"/>
                      <a:gd name="connsiteY34" fmla="*/ 0 h 437224"/>
                      <a:gd name="connsiteX35" fmla="*/ 385796 w 605879"/>
                      <a:gd name="connsiteY35" fmla="*/ 64967 h 437224"/>
                      <a:gd name="connsiteX36" fmla="*/ 414079 w 605879"/>
                      <a:gd name="connsiteY36" fmla="*/ 109100 h 437224"/>
                      <a:gd name="connsiteX37" fmla="*/ 419845 w 605879"/>
                      <a:gd name="connsiteY37" fmla="*/ 108963 h 437224"/>
                      <a:gd name="connsiteX38" fmla="*/ 605879 w 605879"/>
                      <a:gd name="connsiteY38" fmla="*/ 244928 h 437224"/>
                      <a:gd name="connsiteX39" fmla="*/ 498515 w 605879"/>
                      <a:gd name="connsiteY39" fmla="*/ 368420 h 437224"/>
                      <a:gd name="connsiteX40" fmla="*/ 516088 w 605879"/>
                      <a:gd name="connsiteY40" fmla="*/ 414609 h 437224"/>
                      <a:gd name="connsiteX41" fmla="*/ 522953 w 605879"/>
                      <a:gd name="connsiteY41" fmla="*/ 428178 h 437224"/>
                      <a:gd name="connsiteX42" fmla="*/ 510185 w 605879"/>
                      <a:gd name="connsiteY42" fmla="*/ 437224 h 437224"/>
                      <a:gd name="connsiteX43" fmla="*/ 400487 w 605879"/>
                      <a:gd name="connsiteY43" fmla="*/ 380344 h 437224"/>
                      <a:gd name="connsiteX44" fmla="*/ 250836 w 605879"/>
                      <a:gd name="connsiteY44" fmla="*/ 304275 h 437224"/>
                      <a:gd name="connsiteX45" fmla="*/ 231752 w 605879"/>
                      <a:gd name="connsiteY45" fmla="*/ 306331 h 437224"/>
                      <a:gd name="connsiteX46" fmla="*/ 107639 w 605879"/>
                      <a:gd name="connsiteY46" fmla="*/ 371161 h 437224"/>
                      <a:gd name="connsiteX47" fmla="*/ 94596 w 605879"/>
                      <a:gd name="connsiteY47" fmla="*/ 361978 h 437224"/>
                      <a:gd name="connsiteX48" fmla="*/ 102009 w 605879"/>
                      <a:gd name="connsiteY48" fmla="*/ 348135 h 437224"/>
                      <a:gd name="connsiteX49" fmla="*/ 122741 w 605879"/>
                      <a:gd name="connsiteY49" fmla="*/ 293173 h 437224"/>
                      <a:gd name="connsiteX50" fmla="*/ 0 w 605879"/>
                      <a:gd name="connsiteY50" fmla="*/ 153508 h 437224"/>
                      <a:gd name="connsiteX51" fmla="*/ 210609 w 605879"/>
                      <a:gd name="connsiteY51" fmla="*/ 0 h 437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605879" h="437224">
                        <a:moveTo>
                          <a:pt x="91000" y="173662"/>
                        </a:moveTo>
                        <a:lnTo>
                          <a:pt x="331193" y="173662"/>
                        </a:lnTo>
                        <a:cubicBezTo>
                          <a:pt x="337373" y="173662"/>
                          <a:pt x="342454" y="178725"/>
                          <a:pt x="342454" y="184882"/>
                        </a:cubicBezTo>
                        <a:cubicBezTo>
                          <a:pt x="342454" y="191040"/>
                          <a:pt x="337373" y="196102"/>
                          <a:pt x="331193" y="196102"/>
                        </a:cubicBezTo>
                        <a:lnTo>
                          <a:pt x="91000" y="196102"/>
                        </a:lnTo>
                        <a:cubicBezTo>
                          <a:pt x="84683" y="196102"/>
                          <a:pt x="79739" y="191040"/>
                          <a:pt x="79739" y="184882"/>
                        </a:cubicBezTo>
                        <a:cubicBezTo>
                          <a:pt x="79739" y="178725"/>
                          <a:pt x="84683" y="173662"/>
                          <a:pt x="91000" y="173662"/>
                        </a:cubicBezTo>
                        <a:close/>
                        <a:moveTo>
                          <a:pt x="421630" y="131441"/>
                        </a:moveTo>
                        <a:cubicBezTo>
                          <a:pt x="423003" y="138294"/>
                          <a:pt x="423552" y="145284"/>
                          <a:pt x="423552" y="152274"/>
                        </a:cubicBezTo>
                        <a:cubicBezTo>
                          <a:pt x="423552" y="220668"/>
                          <a:pt x="362456" y="281249"/>
                          <a:pt x="275961" y="300986"/>
                        </a:cubicBezTo>
                        <a:cubicBezTo>
                          <a:pt x="302047" y="334017"/>
                          <a:pt x="350924" y="355536"/>
                          <a:pt x="408175" y="358277"/>
                        </a:cubicBezTo>
                        <a:cubicBezTo>
                          <a:pt x="412569" y="358551"/>
                          <a:pt x="416413" y="361293"/>
                          <a:pt x="418060" y="365267"/>
                        </a:cubicBezTo>
                        <a:cubicBezTo>
                          <a:pt x="427259" y="388019"/>
                          <a:pt x="463505" y="403370"/>
                          <a:pt x="488218" y="410360"/>
                        </a:cubicBezTo>
                        <a:cubicBezTo>
                          <a:pt x="483962" y="399944"/>
                          <a:pt x="479156" y="385004"/>
                          <a:pt x="474214" y="363348"/>
                        </a:cubicBezTo>
                        <a:cubicBezTo>
                          <a:pt x="472841" y="357455"/>
                          <a:pt x="476273" y="351698"/>
                          <a:pt x="482039" y="349916"/>
                        </a:cubicBezTo>
                        <a:cubicBezTo>
                          <a:pt x="543685" y="332236"/>
                          <a:pt x="583500" y="290980"/>
                          <a:pt x="583363" y="244928"/>
                        </a:cubicBezTo>
                        <a:cubicBezTo>
                          <a:pt x="583363" y="182839"/>
                          <a:pt x="511009" y="132126"/>
                          <a:pt x="421630" y="131441"/>
                        </a:cubicBezTo>
                        <a:close/>
                        <a:moveTo>
                          <a:pt x="75898" y="120173"/>
                        </a:moveTo>
                        <a:lnTo>
                          <a:pt x="340509" y="120173"/>
                        </a:lnTo>
                        <a:cubicBezTo>
                          <a:pt x="346826" y="120173"/>
                          <a:pt x="351769" y="125114"/>
                          <a:pt x="351769" y="131428"/>
                        </a:cubicBezTo>
                        <a:cubicBezTo>
                          <a:pt x="351769" y="137604"/>
                          <a:pt x="346826" y="142683"/>
                          <a:pt x="340509" y="142683"/>
                        </a:cubicBezTo>
                        <a:lnTo>
                          <a:pt x="75898" y="142683"/>
                        </a:lnTo>
                        <a:cubicBezTo>
                          <a:pt x="69719" y="142683"/>
                          <a:pt x="64638" y="137604"/>
                          <a:pt x="64638" y="131428"/>
                        </a:cubicBezTo>
                        <a:cubicBezTo>
                          <a:pt x="64638" y="125114"/>
                          <a:pt x="69719" y="120173"/>
                          <a:pt x="75898" y="120173"/>
                        </a:cubicBezTo>
                        <a:close/>
                        <a:moveTo>
                          <a:pt x="210609" y="22478"/>
                        </a:moveTo>
                        <a:cubicBezTo>
                          <a:pt x="106952" y="22478"/>
                          <a:pt x="22516" y="81277"/>
                          <a:pt x="22516" y="153508"/>
                        </a:cubicBezTo>
                        <a:cubicBezTo>
                          <a:pt x="22516" y="206688"/>
                          <a:pt x="68372" y="254385"/>
                          <a:pt x="139216" y="274807"/>
                        </a:cubicBezTo>
                        <a:cubicBezTo>
                          <a:pt x="144983" y="276452"/>
                          <a:pt x="148415" y="282208"/>
                          <a:pt x="147042" y="288102"/>
                        </a:cubicBezTo>
                        <a:cubicBezTo>
                          <a:pt x="140864" y="314966"/>
                          <a:pt x="135097" y="332647"/>
                          <a:pt x="130017" y="344297"/>
                        </a:cubicBezTo>
                        <a:cubicBezTo>
                          <a:pt x="158437" y="336622"/>
                          <a:pt x="203058" y="318667"/>
                          <a:pt x="214041" y="291254"/>
                        </a:cubicBezTo>
                        <a:cubicBezTo>
                          <a:pt x="215689" y="287280"/>
                          <a:pt x="219533" y="284538"/>
                          <a:pt x="223927" y="284264"/>
                        </a:cubicBezTo>
                        <a:cubicBezTo>
                          <a:pt x="320170" y="279604"/>
                          <a:pt x="395407" y="223135"/>
                          <a:pt x="398839" y="152960"/>
                        </a:cubicBezTo>
                        <a:cubicBezTo>
                          <a:pt x="400075" y="126918"/>
                          <a:pt x="389915" y="101836"/>
                          <a:pt x="369596" y="80592"/>
                        </a:cubicBezTo>
                        <a:cubicBezTo>
                          <a:pt x="334860" y="44133"/>
                          <a:pt x="275412" y="22478"/>
                          <a:pt x="210609" y="22478"/>
                        </a:cubicBezTo>
                        <a:close/>
                        <a:moveTo>
                          <a:pt x="210609" y="0"/>
                        </a:moveTo>
                        <a:cubicBezTo>
                          <a:pt x="281453" y="0"/>
                          <a:pt x="346942" y="24260"/>
                          <a:pt x="385796" y="64967"/>
                        </a:cubicBezTo>
                        <a:cubicBezTo>
                          <a:pt x="398702" y="78536"/>
                          <a:pt x="408175" y="93338"/>
                          <a:pt x="414079" y="109100"/>
                        </a:cubicBezTo>
                        <a:cubicBezTo>
                          <a:pt x="416001" y="108963"/>
                          <a:pt x="417923" y="108963"/>
                          <a:pt x="419845" y="108963"/>
                        </a:cubicBezTo>
                        <a:cubicBezTo>
                          <a:pt x="522404" y="108963"/>
                          <a:pt x="606016" y="169955"/>
                          <a:pt x="605879" y="244928"/>
                        </a:cubicBezTo>
                        <a:cubicBezTo>
                          <a:pt x="605879" y="298519"/>
                          <a:pt x="564141" y="346079"/>
                          <a:pt x="498515" y="368420"/>
                        </a:cubicBezTo>
                        <a:cubicBezTo>
                          <a:pt x="506066" y="398025"/>
                          <a:pt x="512931" y="412279"/>
                          <a:pt x="516088" y="414609"/>
                        </a:cubicBezTo>
                        <a:cubicBezTo>
                          <a:pt x="524601" y="418858"/>
                          <a:pt x="523228" y="426671"/>
                          <a:pt x="522953" y="428178"/>
                        </a:cubicBezTo>
                        <a:cubicBezTo>
                          <a:pt x="522541" y="429686"/>
                          <a:pt x="520207" y="437224"/>
                          <a:pt x="510185" y="437224"/>
                        </a:cubicBezTo>
                        <a:cubicBezTo>
                          <a:pt x="497828" y="437224"/>
                          <a:pt x="423689" y="421325"/>
                          <a:pt x="400487" y="380344"/>
                        </a:cubicBezTo>
                        <a:cubicBezTo>
                          <a:pt x="333899" y="375410"/>
                          <a:pt x="277746" y="346764"/>
                          <a:pt x="250836" y="304275"/>
                        </a:cubicBezTo>
                        <a:cubicBezTo>
                          <a:pt x="244521" y="305098"/>
                          <a:pt x="238205" y="305783"/>
                          <a:pt x="231752" y="306331"/>
                        </a:cubicBezTo>
                        <a:cubicBezTo>
                          <a:pt x="206216" y="353069"/>
                          <a:pt x="121643" y="371161"/>
                          <a:pt x="107639" y="371161"/>
                        </a:cubicBezTo>
                        <a:cubicBezTo>
                          <a:pt x="97616" y="371161"/>
                          <a:pt x="95145" y="364171"/>
                          <a:pt x="94596" y="361978"/>
                        </a:cubicBezTo>
                        <a:cubicBezTo>
                          <a:pt x="94184" y="360470"/>
                          <a:pt x="92948" y="352658"/>
                          <a:pt x="102009" y="348135"/>
                        </a:cubicBezTo>
                        <a:cubicBezTo>
                          <a:pt x="105030" y="345942"/>
                          <a:pt x="113130" y="331550"/>
                          <a:pt x="122741" y="293173"/>
                        </a:cubicBezTo>
                        <a:cubicBezTo>
                          <a:pt x="47778" y="268228"/>
                          <a:pt x="0" y="214226"/>
                          <a:pt x="0" y="153508"/>
                        </a:cubicBezTo>
                        <a:cubicBezTo>
                          <a:pt x="0" y="68804"/>
                          <a:pt x="94458" y="0"/>
                          <a:pt x="210609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 fontScale="55000" lnSpcReduction="20000"/>
                  </a:bodyPr>
                  <a:lstStyle>
                    <a:defPPr>
                      <a:defRPr lang="zh-CN"/>
                    </a:defPPr>
                    <a:lvl1pPr marL="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3765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400"/>
                    <a:endParaRPr lang="en-US" dirty="0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sp>
            <p:nvSpPr>
              <p:cNvPr id="14" name="îSľïďê"/>
              <p:cNvSpPr txBox="1"/>
              <p:nvPr/>
            </p:nvSpPr>
            <p:spPr>
              <a:xfrm>
                <a:off x="682325" y="1257486"/>
                <a:ext cx="4536504" cy="12241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773765" y="2636912"/>
                <a:ext cx="5826291" cy="0"/>
              </a:xfrm>
              <a:prstGeom prst="line">
                <a:avLst/>
              </a:prstGeom>
              <a:ln w="3175" cap="rnd">
                <a:solidFill>
                  <a:schemeClr val="bg1">
                    <a:lumMod val="6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iṡlídé"/>
              <p:cNvSpPr/>
              <p:nvPr/>
            </p:nvSpPr>
            <p:spPr>
              <a:xfrm>
                <a:off x="790469" y="3351051"/>
                <a:ext cx="1129067" cy="421357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  <p:sp>
            <p:nvSpPr>
              <p:cNvPr id="17" name="iŝļídê"/>
              <p:cNvSpPr txBox="1"/>
              <p:nvPr/>
            </p:nvSpPr>
            <p:spPr>
              <a:xfrm>
                <a:off x="2072893" y="3003449"/>
                <a:ext cx="4634832" cy="11165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You can use the icon library in iSlide  (www.islide.cc) to filter and replace existing icon elements with one click.</a:t>
                </a:r>
              </a:p>
            </p:txBody>
          </p:sp>
          <p:sp>
            <p:nvSpPr>
              <p:cNvPr id="18" name="îṣḻîḋê"/>
              <p:cNvSpPr/>
              <p:nvPr/>
            </p:nvSpPr>
            <p:spPr>
              <a:xfrm>
                <a:off x="790469" y="4905523"/>
                <a:ext cx="1129067" cy="421357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  <p:sp>
            <p:nvSpPr>
              <p:cNvPr id="19" name="işlïḋè"/>
              <p:cNvSpPr txBox="1"/>
              <p:nvPr/>
            </p:nvSpPr>
            <p:spPr>
              <a:xfrm>
                <a:off x="2072893" y="4557921"/>
                <a:ext cx="4634832" cy="11165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You can use the icon library in iSlide  (www.islide.cc) to filter and replace existing icon elements with one click.</a:t>
                </a: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775349" y="4319408"/>
                <a:ext cx="5842995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îṩḷíďé"/>
            <p:cNvSpPr txBox="1"/>
            <p:nvPr/>
          </p:nvSpPr>
          <p:spPr>
            <a:xfrm>
              <a:off x="680747" y="1565823"/>
              <a:ext cx="4525680" cy="32894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77500" lnSpcReduction="200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b="1" dirty="0"/>
                <a:t>Theme color makes PPT more convenient to change.</a:t>
              </a:r>
            </a:p>
          </p:txBody>
        </p:sp>
        <p:sp>
          <p:nvSpPr>
            <p:cNvPr id="10" name="îṡļíďé"/>
            <p:cNvSpPr txBox="1"/>
            <p:nvPr/>
          </p:nvSpPr>
          <p:spPr>
            <a:xfrm>
              <a:off x="669924" y="1288824"/>
              <a:ext cx="4536503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en-US" altLang="zh-CN" sz="900" dirty="0"/>
                <a:t>Unified fonts make reading more fluent.</a:t>
              </a:r>
            </a:p>
          </p:txBody>
        </p:sp>
        <p:sp>
          <p:nvSpPr>
            <p:cNvPr id="11" name="ïśļiḋe"/>
            <p:cNvSpPr txBox="1"/>
            <p:nvPr/>
          </p:nvSpPr>
          <p:spPr>
            <a:xfrm>
              <a:off x="671142" y="1894772"/>
              <a:ext cx="4535285" cy="77926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  <a:endParaRPr lang="en-US" altLang="zh-CN" sz="1200" b="1" dirty="0"/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预算设置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2243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113475" y="1130300"/>
            <a:ext cx="9965050" cy="5016500"/>
            <a:chOff x="1113475" y="1130300"/>
            <a:chExt cx="9965050" cy="5016500"/>
          </a:xfrm>
        </p:grpSpPr>
        <p:sp>
          <p:nvSpPr>
            <p:cNvPr id="8" name="îṣ1ídè"/>
            <p:cNvSpPr/>
            <p:nvPr/>
          </p:nvSpPr>
          <p:spPr>
            <a:xfrm>
              <a:off x="5319059" y="1130300"/>
              <a:ext cx="1553883" cy="514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Text here</a:t>
              </a:r>
            </a:p>
          </p:txBody>
        </p:sp>
        <p:sp>
          <p:nvSpPr>
            <p:cNvPr id="9" name="íşlíḋè"/>
            <p:cNvSpPr/>
            <p:nvPr/>
          </p:nvSpPr>
          <p:spPr>
            <a:xfrm>
              <a:off x="1114929" y="5075608"/>
              <a:ext cx="1465894" cy="4853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i="1" dirty="0">
                  <a:solidFill>
                    <a:schemeClr val="tx1"/>
                  </a:solidFill>
                </a:rPr>
                <a:t>Text here</a:t>
              </a:r>
            </a:p>
          </p:txBody>
        </p:sp>
        <p:sp>
          <p:nvSpPr>
            <p:cNvPr id="10" name="iṡ1îde"/>
            <p:cNvSpPr/>
            <p:nvPr/>
          </p:nvSpPr>
          <p:spPr>
            <a:xfrm>
              <a:off x="1113475" y="3657973"/>
              <a:ext cx="1468803" cy="1103509"/>
            </a:xfrm>
            <a:prstGeom prst="flowChartDecision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1600" b="1" i="1">
                <a:solidFill>
                  <a:schemeClr val="accent1"/>
                </a:solidFill>
              </a:endParaRPr>
            </a:p>
          </p:txBody>
        </p:sp>
        <p:sp>
          <p:nvSpPr>
            <p:cNvPr id="11" name="íśļíḓè"/>
            <p:cNvSpPr/>
            <p:nvPr/>
          </p:nvSpPr>
          <p:spPr>
            <a:xfrm>
              <a:off x="1605222" y="3967438"/>
              <a:ext cx="485310" cy="484577"/>
            </a:xfrm>
            <a:custGeom>
              <a:avLst/>
              <a:gdLst>
                <a:gd name="connsiteX0" fmla="*/ 186482 w 607356"/>
                <a:gd name="connsiteY0" fmla="*/ 210567 h 606439"/>
                <a:gd name="connsiteX1" fmla="*/ 202880 w 607356"/>
                <a:gd name="connsiteY1" fmla="*/ 210567 h 606439"/>
                <a:gd name="connsiteX2" fmla="*/ 202880 w 607356"/>
                <a:gd name="connsiteY2" fmla="*/ 232708 h 606439"/>
                <a:gd name="connsiteX3" fmla="*/ 194529 w 607356"/>
                <a:gd name="connsiteY3" fmla="*/ 250754 h 606439"/>
                <a:gd name="connsiteX4" fmla="*/ 218671 w 607356"/>
                <a:gd name="connsiteY4" fmla="*/ 274715 h 606439"/>
                <a:gd name="connsiteX5" fmla="*/ 242661 w 607356"/>
                <a:gd name="connsiteY5" fmla="*/ 250754 h 606439"/>
                <a:gd name="connsiteX6" fmla="*/ 234462 w 607356"/>
                <a:gd name="connsiteY6" fmla="*/ 232708 h 606439"/>
                <a:gd name="connsiteX7" fmla="*/ 234462 w 607356"/>
                <a:gd name="connsiteY7" fmla="*/ 210567 h 606439"/>
                <a:gd name="connsiteX8" fmla="*/ 370353 w 607356"/>
                <a:gd name="connsiteY8" fmla="*/ 210567 h 606439"/>
                <a:gd name="connsiteX9" fmla="*/ 370353 w 607356"/>
                <a:gd name="connsiteY9" fmla="*/ 232708 h 606439"/>
                <a:gd name="connsiteX10" fmla="*/ 362003 w 607356"/>
                <a:gd name="connsiteY10" fmla="*/ 250754 h 606439"/>
                <a:gd name="connsiteX11" fmla="*/ 386144 w 607356"/>
                <a:gd name="connsiteY11" fmla="*/ 274715 h 606439"/>
                <a:gd name="connsiteX12" fmla="*/ 410134 w 607356"/>
                <a:gd name="connsiteY12" fmla="*/ 250754 h 606439"/>
                <a:gd name="connsiteX13" fmla="*/ 401935 w 607356"/>
                <a:gd name="connsiteY13" fmla="*/ 232708 h 606439"/>
                <a:gd name="connsiteX14" fmla="*/ 401935 w 607356"/>
                <a:gd name="connsiteY14" fmla="*/ 210567 h 606439"/>
                <a:gd name="connsiteX15" fmla="*/ 418181 w 607356"/>
                <a:gd name="connsiteY15" fmla="*/ 210567 h 606439"/>
                <a:gd name="connsiteX16" fmla="*/ 435035 w 607356"/>
                <a:gd name="connsiteY16" fmla="*/ 227400 h 606439"/>
                <a:gd name="connsiteX17" fmla="*/ 435035 w 607356"/>
                <a:gd name="connsiteY17" fmla="*/ 452144 h 606439"/>
                <a:gd name="connsiteX18" fmla="*/ 418181 w 607356"/>
                <a:gd name="connsiteY18" fmla="*/ 468977 h 606439"/>
                <a:gd name="connsiteX19" fmla="*/ 186482 w 607356"/>
                <a:gd name="connsiteY19" fmla="*/ 468977 h 606439"/>
                <a:gd name="connsiteX20" fmla="*/ 169780 w 607356"/>
                <a:gd name="connsiteY20" fmla="*/ 452144 h 606439"/>
                <a:gd name="connsiteX21" fmla="*/ 169780 w 607356"/>
                <a:gd name="connsiteY21" fmla="*/ 227400 h 606439"/>
                <a:gd name="connsiteX22" fmla="*/ 186482 w 607356"/>
                <a:gd name="connsiteY22" fmla="*/ 210567 h 606439"/>
                <a:gd name="connsiteX23" fmla="*/ 302297 w 607356"/>
                <a:gd name="connsiteY23" fmla="*/ 87642 h 606439"/>
                <a:gd name="connsiteX24" fmla="*/ 370327 w 607356"/>
                <a:gd name="connsiteY24" fmla="*/ 155579 h 606439"/>
                <a:gd name="connsiteX25" fmla="*/ 370327 w 607356"/>
                <a:gd name="connsiteY25" fmla="*/ 179236 h 606439"/>
                <a:gd name="connsiteX26" fmla="*/ 234418 w 607356"/>
                <a:gd name="connsiteY26" fmla="*/ 179236 h 606439"/>
                <a:gd name="connsiteX27" fmla="*/ 234418 w 607356"/>
                <a:gd name="connsiteY27" fmla="*/ 155579 h 606439"/>
                <a:gd name="connsiteX28" fmla="*/ 302297 w 607356"/>
                <a:gd name="connsiteY28" fmla="*/ 87642 h 606439"/>
                <a:gd name="connsiteX29" fmla="*/ 302311 w 607356"/>
                <a:gd name="connsiteY29" fmla="*/ 56247 h 606439"/>
                <a:gd name="connsiteX30" fmla="*/ 202857 w 607356"/>
                <a:gd name="connsiteY30" fmla="*/ 155552 h 606439"/>
                <a:gd name="connsiteX31" fmla="*/ 202857 w 607356"/>
                <a:gd name="connsiteY31" fmla="*/ 179203 h 606439"/>
                <a:gd name="connsiteX32" fmla="*/ 186458 w 607356"/>
                <a:gd name="connsiteY32" fmla="*/ 179203 h 606439"/>
                <a:gd name="connsiteX33" fmla="*/ 138173 w 607356"/>
                <a:gd name="connsiteY33" fmla="*/ 227415 h 606439"/>
                <a:gd name="connsiteX34" fmla="*/ 138173 w 607356"/>
                <a:gd name="connsiteY34" fmla="*/ 452100 h 606439"/>
                <a:gd name="connsiteX35" fmla="*/ 186458 w 607356"/>
                <a:gd name="connsiteY35" fmla="*/ 500312 h 606439"/>
                <a:gd name="connsiteX36" fmla="*/ 418165 w 607356"/>
                <a:gd name="connsiteY36" fmla="*/ 500312 h 606439"/>
                <a:gd name="connsiteX37" fmla="*/ 466601 w 607356"/>
                <a:gd name="connsiteY37" fmla="*/ 452100 h 606439"/>
                <a:gd name="connsiteX38" fmla="*/ 466601 w 607356"/>
                <a:gd name="connsiteY38" fmla="*/ 227415 h 606439"/>
                <a:gd name="connsiteX39" fmla="*/ 418165 w 607356"/>
                <a:gd name="connsiteY39" fmla="*/ 179203 h 606439"/>
                <a:gd name="connsiteX40" fmla="*/ 401918 w 607356"/>
                <a:gd name="connsiteY40" fmla="*/ 179203 h 606439"/>
                <a:gd name="connsiteX41" fmla="*/ 401918 w 607356"/>
                <a:gd name="connsiteY41" fmla="*/ 155552 h 606439"/>
                <a:gd name="connsiteX42" fmla="*/ 302311 w 607356"/>
                <a:gd name="connsiteY42" fmla="*/ 56247 h 606439"/>
                <a:gd name="connsiteX43" fmla="*/ 303678 w 607356"/>
                <a:gd name="connsiteY43" fmla="*/ 0 h 606439"/>
                <a:gd name="connsiteX44" fmla="*/ 607356 w 607356"/>
                <a:gd name="connsiteY44" fmla="*/ 303220 h 606439"/>
                <a:gd name="connsiteX45" fmla="*/ 303678 w 607356"/>
                <a:gd name="connsiteY45" fmla="*/ 606439 h 606439"/>
                <a:gd name="connsiteX46" fmla="*/ 0 w 607356"/>
                <a:gd name="connsiteY46" fmla="*/ 303220 h 606439"/>
                <a:gd name="connsiteX47" fmla="*/ 303678 w 607356"/>
                <a:gd name="connsiteY47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356" h="606439">
                  <a:moveTo>
                    <a:pt x="186482" y="210567"/>
                  </a:moveTo>
                  <a:lnTo>
                    <a:pt x="202880" y="210567"/>
                  </a:lnTo>
                  <a:lnTo>
                    <a:pt x="202880" y="232708"/>
                  </a:lnTo>
                  <a:cubicBezTo>
                    <a:pt x="197869" y="237106"/>
                    <a:pt x="194529" y="243475"/>
                    <a:pt x="194529" y="250754"/>
                  </a:cubicBezTo>
                  <a:cubicBezTo>
                    <a:pt x="194529" y="263947"/>
                    <a:pt x="205309" y="274715"/>
                    <a:pt x="218671" y="274715"/>
                  </a:cubicBezTo>
                  <a:cubicBezTo>
                    <a:pt x="231880" y="274715"/>
                    <a:pt x="242661" y="263947"/>
                    <a:pt x="242661" y="250754"/>
                  </a:cubicBezTo>
                  <a:cubicBezTo>
                    <a:pt x="242661" y="243475"/>
                    <a:pt x="239472" y="237106"/>
                    <a:pt x="234462" y="232708"/>
                  </a:cubicBezTo>
                  <a:lnTo>
                    <a:pt x="234462" y="210567"/>
                  </a:lnTo>
                  <a:lnTo>
                    <a:pt x="370353" y="210567"/>
                  </a:lnTo>
                  <a:lnTo>
                    <a:pt x="370353" y="232708"/>
                  </a:lnTo>
                  <a:cubicBezTo>
                    <a:pt x="365343" y="237106"/>
                    <a:pt x="362003" y="243475"/>
                    <a:pt x="362003" y="250754"/>
                  </a:cubicBezTo>
                  <a:cubicBezTo>
                    <a:pt x="362003" y="263947"/>
                    <a:pt x="372783" y="274715"/>
                    <a:pt x="386144" y="274715"/>
                  </a:cubicBezTo>
                  <a:cubicBezTo>
                    <a:pt x="399354" y="274715"/>
                    <a:pt x="410134" y="263947"/>
                    <a:pt x="410134" y="250754"/>
                  </a:cubicBezTo>
                  <a:cubicBezTo>
                    <a:pt x="410134" y="243475"/>
                    <a:pt x="406946" y="237106"/>
                    <a:pt x="401935" y="232708"/>
                  </a:cubicBezTo>
                  <a:lnTo>
                    <a:pt x="401935" y="210567"/>
                  </a:lnTo>
                  <a:lnTo>
                    <a:pt x="418181" y="210567"/>
                  </a:lnTo>
                  <a:cubicBezTo>
                    <a:pt x="427443" y="210567"/>
                    <a:pt x="435035" y="218149"/>
                    <a:pt x="435035" y="227400"/>
                  </a:cubicBezTo>
                  <a:lnTo>
                    <a:pt x="435035" y="452144"/>
                  </a:lnTo>
                  <a:cubicBezTo>
                    <a:pt x="435035" y="461395"/>
                    <a:pt x="427443" y="468977"/>
                    <a:pt x="418181" y="468977"/>
                  </a:cubicBezTo>
                  <a:lnTo>
                    <a:pt x="186482" y="468977"/>
                  </a:lnTo>
                  <a:cubicBezTo>
                    <a:pt x="177220" y="468977"/>
                    <a:pt x="169780" y="461395"/>
                    <a:pt x="169780" y="452144"/>
                  </a:cubicBezTo>
                  <a:lnTo>
                    <a:pt x="169780" y="227400"/>
                  </a:lnTo>
                  <a:cubicBezTo>
                    <a:pt x="169780" y="218149"/>
                    <a:pt x="177220" y="210567"/>
                    <a:pt x="186482" y="210567"/>
                  </a:cubicBezTo>
                  <a:close/>
                  <a:moveTo>
                    <a:pt x="302297" y="87642"/>
                  </a:moveTo>
                  <a:cubicBezTo>
                    <a:pt x="339804" y="87642"/>
                    <a:pt x="370327" y="118123"/>
                    <a:pt x="370327" y="155579"/>
                  </a:cubicBezTo>
                  <a:lnTo>
                    <a:pt x="370327" y="179236"/>
                  </a:lnTo>
                  <a:lnTo>
                    <a:pt x="234418" y="179236"/>
                  </a:lnTo>
                  <a:lnTo>
                    <a:pt x="234418" y="155579"/>
                  </a:lnTo>
                  <a:cubicBezTo>
                    <a:pt x="234418" y="118123"/>
                    <a:pt x="264941" y="87642"/>
                    <a:pt x="302297" y="87642"/>
                  </a:cubicBezTo>
                  <a:close/>
                  <a:moveTo>
                    <a:pt x="302311" y="56247"/>
                  </a:moveTo>
                  <a:cubicBezTo>
                    <a:pt x="247498" y="56247"/>
                    <a:pt x="202857" y="100820"/>
                    <a:pt x="202857" y="155552"/>
                  </a:cubicBezTo>
                  <a:lnTo>
                    <a:pt x="202857" y="179203"/>
                  </a:lnTo>
                  <a:lnTo>
                    <a:pt x="186458" y="179203"/>
                  </a:lnTo>
                  <a:cubicBezTo>
                    <a:pt x="159886" y="179203"/>
                    <a:pt x="138173" y="200883"/>
                    <a:pt x="138173" y="227415"/>
                  </a:cubicBezTo>
                  <a:lnTo>
                    <a:pt x="138173" y="452100"/>
                  </a:lnTo>
                  <a:cubicBezTo>
                    <a:pt x="138173" y="478632"/>
                    <a:pt x="159886" y="500312"/>
                    <a:pt x="186458" y="500312"/>
                  </a:cubicBezTo>
                  <a:lnTo>
                    <a:pt x="418165" y="500312"/>
                  </a:lnTo>
                  <a:cubicBezTo>
                    <a:pt x="444888" y="500312"/>
                    <a:pt x="466601" y="478632"/>
                    <a:pt x="466601" y="452100"/>
                  </a:cubicBezTo>
                  <a:lnTo>
                    <a:pt x="466601" y="227415"/>
                  </a:lnTo>
                  <a:cubicBezTo>
                    <a:pt x="466601" y="200883"/>
                    <a:pt x="444888" y="179203"/>
                    <a:pt x="418165" y="179203"/>
                  </a:cubicBezTo>
                  <a:lnTo>
                    <a:pt x="401918" y="179203"/>
                  </a:lnTo>
                  <a:lnTo>
                    <a:pt x="401918" y="155552"/>
                  </a:lnTo>
                  <a:cubicBezTo>
                    <a:pt x="401918" y="100820"/>
                    <a:pt x="357277" y="56247"/>
                    <a:pt x="302311" y="56247"/>
                  </a:cubicBezTo>
                  <a:close/>
                  <a:moveTo>
                    <a:pt x="303678" y="0"/>
                  </a:moveTo>
                  <a:cubicBezTo>
                    <a:pt x="471460" y="0"/>
                    <a:pt x="607356" y="135691"/>
                    <a:pt x="607356" y="303220"/>
                  </a:cubicBezTo>
                  <a:cubicBezTo>
                    <a:pt x="607356" y="470748"/>
                    <a:pt x="471460" y="606439"/>
                    <a:pt x="303678" y="606439"/>
                  </a:cubicBezTo>
                  <a:cubicBezTo>
                    <a:pt x="135896" y="606439"/>
                    <a:pt x="0" y="470748"/>
                    <a:pt x="0" y="303220"/>
                  </a:cubicBezTo>
                  <a:cubicBezTo>
                    <a:pt x="0" y="135691"/>
                    <a:pt x="135896" y="0"/>
                    <a:pt x="303678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800" b="1" dirty="0">
                <a:solidFill>
                  <a:schemeClr val="lt1"/>
                </a:solidFill>
              </a:endParaRPr>
            </a:p>
          </p:txBody>
        </p:sp>
        <p:cxnSp>
          <p:nvCxnSpPr>
            <p:cNvPr id="12" name="直接箭头连接符 11"/>
            <p:cNvCxnSpPr>
              <a:stCxn id="10" idx="2"/>
              <a:endCxn id="9" idx="0"/>
            </p:cNvCxnSpPr>
            <p:nvPr/>
          </p:nvCxnSpPr>
          <p:spPr>
            <a:xfrm flipH="1">
              <a:off x="1847876" y="4761482"/>
              <a:ext cx="1" cy="314126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şḷïdè"/>
            <p:cNvSpPr/>
            <p:nvPr/>
          </p:nvSpPr>
          <p:spPr>
            <a:xfrm flipH="1">
              <a:off x="9611176" y="5075608"/>
              <a:ext cx="1465894" cy="4853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b="1" i="1" dirty="0">
                  <a:solidFill>
                    <a:schemeClr val="tx1"/>
                  </a:solidFill>
                </a:rPr>
                <a:t>Text here</a:t>
              </a:r>
            </a:p>
          </p:txBody>
        </p:sp>
        <p:sp>
          <p:nvSpPr>
            <p:cNvPr id="14" name="íṣľidê"/>
            <p:cNvSpPr/>
            <p:nvPr/>
          </p:nvSpPr>
          <p:spPr>
            <a:xfrm>
              <a:off x="9609722" y="3657973"/>
              <a:ext cx="1468803" cy="1103509"/>
            </a:xfrm>
            <a:prstGeom prst="flowChartDecision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1600" b="1" i="1">
                <a:solidFill>
                  <a:schemeClr val="accent1"/>
                </a:solidFill>
              </a:endParaRPr>
            </a:p>
          </p:txBody>
        </p:sp>
        <p:sp>
          <p:nvSpPr>
            <p:cNvPr id="15" name="íṩľíḑe"/>
            <p:cNvSpPr/>
            <p:nvPr/>
          </p:nvSpPr>
          <p:spPr>
            <a:xfrm>
              <a:off x="10101469" y="3967438"/>
              <a:ext cx="485310" cy="484577"/>
            </a:xfrm>
            <a:custGeom>
              <a:avLst/>
              <a:gdLst>
                <a:gd name="connsiteX0" fmla="*/ 186482 w 607356"/>
                <a:gd name="connsiteY0" fmla="*/ 210567 h 606439"/>
                <a:gd name="connsiteX1" fmla="*/ 202880 w 607356"/>
                <a:gd name="connsiteY1" fmla="*/ 210567 h 606439"/>
                <a:gd name="connsiteX2" fmla="*/ 202880 w 607356"/>
                <a:gd name="connsiteY2" fmla="*/ 232708 h 606439"/>
                <a:gd name="connsiteX3" fmla="*/ 194529 w 607356"/>
                <a:gd name="connsiteY3" fmla="*/ 250754 h 606439"/>
                <a:gd name="connsiteX4" fmla="*/ 218671 w 607356"/>
                <a:gd name="connsiteY4" fmla="*/ 274715 h 606439"/>
                <a:gd name="connsiteX5" fmla="*/ 242661 w 607356"/>
                <a:gd name="connsiteY5" fmla="*/ 250754 h 606439"/>
                <a:gd name="connsiteX6" fmla="*/ 234462 w 607356"/>
                <a:gd name="connsiteY6" fmla="*/ 232708 h 606439"/>
                <a:gd name="connsiteX7" fmla="*/ 234462 w 607356"/>
                <a:gd name="connsiteY7" fmla="*/ 210567 h 606439"/>
                <a:gd name="connsiteX8" fmla="*/ 370353 w 607356"/>
                <a:gd name="connsiteY8" fmla="*/ 210567 h 606439"/>
                <a:gd name="connsiteX9" fmla="*/ 370353 w 607356"/>
                <a:gd name="connsiteY9" fmla="*/ 232708 h 606439"/>
                <a:gd name="connsiteX10" fmla="*/ 362003 w 607356"/>
                <a:gd name="connsiteY10" fmla="*/ 250754 h 606439"/>
                <a:gd name="connsiteX11" fmla="*/ 386144 w 607356"/>
                <a:gd name="connsiteY11" fmla="*/ 274715 h 606439"/>
                <a:gd name="connsiteX12" fmla="*/ 410134 w 607356"/>
                <a:gd name="connsiteY12" fmla="*/ 250754 h 606439"/>
                <a:gd name="connsiteX13" fmla="*/ 401935 w 607356"/>
                <a:gd name="connsiteY13" fmla="*/ 232708 h 606439"/>
                <a:gd name="connsiteX14" fmla="*/ 401935 w 607356"/>
                <a:gd name="connsiteY14" fmla="*/ 210567 h 606439"/>
                <a:gd name="connsiteX15" fmla="*/ 418181 w 607356"/>
                <a:gd name="connsiteY15" fmla="*/ 210567 h 606439"/>
                <a:gd name="connsiteX16" fmla="*/ 435035 w 607356"/>
                <a:gd name="connsiteY16" fmla="*/ 227400 h 606439"/>
                <a:gd name="connsiteX17" fmla="*/ 435035 w 607356"/>
                <a:gd name="connsiteY17" fmla="*/ 452144 h 606439"/>
                <a:gd name="connsiteX18" fmla="*/ 418181 w 607356"/>
                <a:gd name="connsiteY18" fmla="*/ 468977 h 606439"/>
                <a:gd name="connsiteX19" fmla="*/ 186482 w 607356"/>
                <a:gd name="connsiteY19" fmla="*/ 468977 h 606439"/>
                <a:gd name="connsiteX20" fmla="*/ 169780 w 607356"/>
                <a:gd name="connsiteY20" fmla="*/ 452144 h 606439"/>
                <a:gd name="connsiteX21" fmla="*/ 169780 w 607356"/>
                <a:gd name="connsiteY21" fmla="*/ 227400 h 606439"/>
                <a:gd name="connsiteX22" fmla="*/ 186482 w 607356"/>
                <a:gd name="connsiteY22" fmla="*/ 210567 h 606439"/>
                <a:gd name="connsiteX23" fmla="*/ 302297 w 607356"/>
                <a:gd name="connsiteY23" fmla="*/ 87642 h 606439"/>
                <a:gd name="connsiteX24" fmla="*/ 370327 w 607356"/>
                <a:gd name="connsiteY24" fmla="*/ 155579 h 606439"/>
                <a:gd name="connsiteX25" fmla="*/ 370327 w 607356"/>
                <a:gd name="connsiteY25" fmla="*/ 179236 h 606439"/>
                <a:gd name="connsiteX26" fmla="*/ 234418 w 607356"/>
                <a:gd name="connsiteY26" fmla="*/ 179236 h 606439"/>
                <a:gd name="connsiteX27" fmla="*/ 234418 w 607356"/>
                <a:gd name="connsiteY27" fmla="*/ 155579 h 606439"/>
                <a:gd name="connsiteX28" fmla="*/ 302297 w 607356"/>
                <a:gd name="connsiteY28" fmla="*/ 87642 h 606439"/>
                <a:gd name="connsiteX29" fmla="*/ 302311 w 607356"/>
                <a:gd name="connsiteY29" fmla="*/ 56247 h 606439"/>
                <a:gd name="connsiteX30" fmla="*/ 202857 w 607356"/>
                <a:gd name="connsiteY30" fmla="*/ 155552 h 606439"/>
                <a:gd name="connsiteX31" fmla="*/ 202857 w 607356"/>
                <a:gd name="connsiteY31" fmla="*/ 179203 h 606439"/>
                <a:gd name="connsiteX32" fmla="*/ 186458 w 607356"/>
                <a:gd name="connsiteY32" fmla="*/ 179203 h 606439"/>
                <a:gd name="connsiteX33" fmla="*/ 138173 w 607356"/>
                <a:gd name="connsiteY33" fmla="*/ 227415 h 606439"/>
                <a:gd name="connsiteX34" fmla="*/ 138173 w 607356"/>
                <a:gd name="connsiteY34" fmla="*/ 452100 h 606439"/>
                <a:gd name="connsiteX35" fmla="*/ 186458 w 607356"/>
                <a:gd name="connsiteY35" fmla="*/ 500312 h 606439"/>
                <a:gd name="connsiteX36" fmla="*/ 418165 w 607356"/>
                <a:gd name="connsiteY36" fmla="*/ 500312 h 606439"/>
                <a:gd name="connsiteX37" fmla="*/ 466601 w 607356"/>
                <a:gd name="connsiteY37" fmla="*/ 452100 h 606439"/>
                <a:gd name="connsiteX38" fmla="*/ 466601 w 607356"/>
                <a:gd name="connsiteY38" fmla="*/ 227415 h 606439"/>
                <a:gd name="connsiteX39" fmla="*/ 418165 w 607356"/>
                <a:gd name="connsiteY39" fmla="*/ 179203 h 606439"/>
                <a:gd name="connsiteX40" fmla="*/ 401918 w 607356"/>
                <a:gd name="connsiteY40" fmla="*/ 179203 h 606439"/>
                <a:gd name="connsiteX41" fmla="*/ 401918 w 607356"/>
                <a:gd name="connsiteY41" fmla="*/ 155552 h 606439"/>
                <a:gd name="connsiteX42" fmla="*/ 302311 w 607356"/>
                <a:gd name="connsiteY42" fmla="*/ 56247 h 606439"/>
                <a:gd name="connsiteX43" fmla="*/ 303678 w 607356"/>
                <a:gd name="connsiteY43" fmla="*/ 0 h 606439"/>
                <a:gd name="connsiteX44" fmla="*/ 607356 w 607356"/>
                <a:gd name="connsiteY44" fmla="*/ 303220 h 606439"/>
                <a:gd name="connsiteX45" fmla="*/ 303678 w 607356"/>
                <a:gd name="connsiteY45" fmla="*/ 606439 h 606439"/>
                <a:gd name="connsiteX46" fmla="*/ 0 w 607356"/>
                <a:gd name="connsiteY46" fmla="*/ 303220 h 606439"/>
                <a:gd name="connsiteX47" fmla="*/ 303678 w 607356"/>
                <a:gd name="connsiteY47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356" h="606439">
                  <a:moveTo>
                    <a:pt x="186482" y="210567"/>
                  </a:moveTo>
                  <a:lnTo>
                    <a:pt x="202880" y="210567"/>
                  </a:lnTo>
                  <a:lnTo>
                    <a:pt x="202880" y="232708"/>
                  </a:lnTo>
                  <a:cubicBezTo>
                    <a:pt x="197869" y="237106"/>
                    <a:pt x="194529" y="243475"/>
                    <a:pt x="194529" y="250754"/>
                  </a:cubicBezTo>
                  <a:cubicBezTo>
                    <a:pt x="194529" y="263947"/>
                    <a:pt x="205309" y="274715"/>
                    <a:pt x="218671" y="274715"/>
                  </a:cubicBezTo>
                  <a:cubicBezTo>
                    <a:pt x="231880" y="274715"/>
                    <a:pt x="242661" y="263947"/>
                    <a:pt x="242661" y="250754"/>
                  </a:cubicBezTo>
                  <a:cubicBezTo>
                    <a:pt x="242661" y="243475"/>
                    <a:pt x="239472" y="237106"/>
                    <a:pt x="234462" y="232708"/>
                  </a:cubicBezTo>
                  <a:lnTo>
                    <a:pt x="234462" y="210567"/>
                  </a:lnTo>
                  <a:lnTo>
                    <a:pt x="370353" y="210567"/>
                  </a:lnTo>
                  <a:lnTo>
                    <a:pt x="370353" y="232708"/>
                  </a:lnTo>
                  <a:cubicBezTo>
                    <a:pt x="365343" y="237106"/>
                    <a:pt x="362003" y="243475"/>
                    <a:pt x="362003" y="250754"/>
                  </a:cubicBezTo>
                  <a:cubicBezTo>
                    <a:pt x="362003" y="263947"/>
                    <a:pt x="372783" y="274715"/>
                    <a:pt x="386144" y="274715"/>
                  </a:cubicBezTo>
                  <a:cubicBezTo>
                    <a:pt x="399354" y="274715"/>
                    <a:pt x="410134" y="263947"/>
                    <a:pt x="410134" y="250754"/>
                  </a:cubicBezTo>
                  <a:cubicBezTo>
                    <a:pt x="410134" y="243475"/>
                    <a:pt x="406946" y="237106"/>
                    <a:pt x="401935" y="232708"/>
                  </a:cubicBezTo>
                  <a:lnTo>
                    <a:pt x="401935" y="210567"/>
                  </a:lnTo>
                  <a:lnTo>
                    <a:pt x="418181" y="210567"/>
                  </a:lnTo>
                  <a:cubicBezTo>
                    <a:pt x="427443" y="210567"/>
                    <a:pt x="435035" y="218149"/>
                    <a:pt x="435035" y="227400"/>
                  </a:cubicBezTo>
                  <a:lnTo>
                    <a:pt x="435035" y="452144"/>
                  </a:lnTo>
                  <a:cubicBezTo>
                    <a:pt x="435035" y="461395"/>
                    <a:pt x="427443" y="468977"/>
                    <a:pt x="418181" y="468977"/>
                  </a:cubicBezTo>
                  <a:lnTo>
                    <a:pt x="186482" y="468977"/>
                  </a:lnTo>
                  <a:cubicBezTo>
                    <a:pt x="177220" y="468977"/>
                    <a:pt x="169780" y="461395"/>
                    <a:pt x="169780" y="452144"/>
                  </a:cubicBezTo>
                  <a:lnTo>
                    <a:pt x="169780" y="227400"/>
                  </a:lnTo>
                  <a:cubicBezTo>
                    <a:pt x="169780" y="218149"/>
                    <a:pt x="177220" y="210567"/>
                    <a:pt x="186482" y="210567"/>
                  </a:cubicBezTo>
                  <a:close/>
                  <a:moveTo>
                    <a:pt x="302297" y="87642"/>
                  </a:moveTo>
                  <a:cubicBezTo>
                    <a:pt x="339804" y="87642"/>
                    <a:pt x="370327" y="118123"/>
                    <a:pt x="370327" y="155579"/>
                  </a:cubicBezTo>
                  <a:lnTo>
                    <a:pt x="370327" y="179236"/>
                  </a:lnTo>
                  <a:lnTo>
                    <a:pt x="234418" y="179236"/>
                  </a:lnTo>
                  <a:lnTo>
                    <a:pt x="234418" y="155579"/>
                  </a:lnTo>
                  <a:cubicBezTo>
                    <a:pt x="234418" y="118123"/>
                    <a:pt x="264941" y="87642"/>
                    <a:pt x="302297" y="87642"/>
                  </a:cubicBezTo>
                  <a:close/>
                  <a:moveTo>
                    <a:pt x="302311" y="56247"/>
                  </a:moveTo>
                  <a:cubicBezTo>
                    <a:pt x="247498" y="56247"/>
                    <a:pt x="202857" y="100820"/>
                    <a:pt x="202857" y="155552"/>
                  </a:cubicBezTo>
                  <a:lnTo>
                    <a:pt x="202857" y="179203"/>
                  </a:lnTo>
                  <a:lnTo>
                    <a:pt x="186458" y="179203"/>
                  </a:lnTo>
                  <a:cubicBezTo>
                    <a:pt x="159886" y="179203"/>
                    <a:pt x="138173" y="200883"/>
                    <a:pt x="138173" y="227415"/>
                  </a:cubicBezTo>
                  <a:lnTo>
                    <a:pt x="138173" y="452100"/>
                  </a:lnTo>
                  <a:cubicBezTo>
                    <a:pt x="138173" y="478632"/>
                    <a:pt x="159886" y="500312"/>
                    <a:pt x="186458" y="500312"/>
                  </a:cubicBezTo>
                  <a:lnTo>
                    <a:pt x="418165" y="500312"/>
                  </a:lnTo>
                  <a:cubicBezTo>
                    <a:pt x="444888" y="500312"/>
                    <a:pt x="466601" y="478632"/>
                    <a:pt x="466601" y="452100"/>
                  </a:cubicBezTo>
                  <a:lnTo>
                    <a:pt x="466601" y="227415"/>
                  </a:lnTo>
                  <a:cubicBezTo>
                    <a:pt x="466601" y="200883"/>
                    <a:pt x="444888" y="179203"/>
                    <a:pt x="418165" y="179203"/>
                  </a:cubicBezTo>
                  <a:lnTo>
                    <a:pt x="401918" y="179203"/>
                  </a:lnTo>
                  <a:lnTo>
                    <a:pt x="401918" y="155552"/>
                  </a:lnTo>
                  <a:cubicBezTo>
                    <a:pt x="401918" y="100820"/>
                    <a:pt x="357277" y="56247"/>
                    <a:pt x="302311" y="56247"/>
                  </a:cubicBezTo>
                  <a:close/>
                  <a:moveTo>
                    <a:pt x="303678" y="0"/>
                  </a:moveTo>
                  <a:cubicBezTo>
                    <a:pt x="471460" y="0"/>
                    <a:pt x="607356" y="135691"/>
                    <a:pt x="607356" y="303220"/>
                  </a:cubicBezTo>
                  <a:cubicBezTo>
                    <a:pt x="607356" y="470748"/>
                    <a:pt x="471460" y="606439"/>
                    <a:pt x="303678" y="606439"/>
                  </a:cubicBezTo>
                  <a:cubicBezTo>
                    <a:pt x="135896" y="606439"/>
                    <a:pt x="0" y="470748"/>
                    <a:pt x="0" y="303220"/>
                  </a:cubicBezTo>
                  <a:cubicBezTo>
                    <a:pt x="0" y="135691"/>
                    <a:pt x="135896" y="0"/>
                    <a:pt x="303678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algn="ctr" defTabSz="913765"/>
              <a:endParaRPr lang="zh-CN" altLang="en-US" sz="2800" b="1" dirty="0"/>
            </a:p>
          </p:txBody>
        </p:sp>
        <p:cxnSp>
          <p:nvCxnSpPr>
            <p:cNvPr id="16" name="直接箭头连接符 15"/>
            <p:cNvCxnSpPr>
              <a:stCxn id="14" idx="2"/>
              <a:endCxn id="13" idx="0"/>
            </p:cNvCxnSpPr>
            <p:nvPr/>
          </p:nvCxnSpPr>
          <p:spPr>
            <a:xfrm flipH="1">
              <a:off x="10344123" y="4761482"/>
              <a:ext cx="1" cy="314126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šḻiďê"/>
            <p:cNvSpPr txBox="1"/>
            <p:nvPr/>
          </p:nvSpPr>
          <p:spPr>
            <a:xfrm>
              <a:off x="4525930" y="2328186"/>
              <a:ext cx="4937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id-ID" sz="1400" b="1" dirty="0"/>
                <a:t>Yes</a:t>
              </a:r>
            </a:p>
          </p:txBody>
        </p:sp>
        <p:cxnSp>
          <p:nvCxnSpPr>
            <p:cNvPr id="18" name="直接箭头连接符 17"/>
            <p:cNvCxnSpPr>
              <a:stCxn id="35" idx="1"/>
            </p:cNvCxnSpPr>
            <p:nvPr/>
          </p:nvCxnSpPr>
          <p:spPr>
            <a:xfrm flipH="1">
              <a:off x="4181142" y="2635964"/>
              <a:ext cx="1180456" cy="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íṡ1iḓé"/>
            <p:cNvSpPr txBox="1"/>
            <p:nvPr/>
          </p:nvSpPr>
          <p:spPr>
            <a:xfrm flipH="1">
              <a:off x="7210329" y="2328186"/>
              <a:ext cx="4235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b="1" dirty="0"/>
                <a:t>No</a:t>
              </a:r>
              <a:endParaRPr lang="id-ID" sz="1400" b="1" dirty="0"/>
            </a:p>
          </p:txBody>
        </p:sp>
        <p:cxnSp>
          <p:nvCxnSpPr>
            <p:cNvPr id="20" name="直接箭头连接符 19"/>
            <p:cNvCxnSpPr>
              <a:stCxn id="35" idx="3"/>
            </p:cNvCxnSpPr>
            <p:nvPr/>
          </p:nvCxnSpPr>
          <p:spPr>
            <a:xfrm>
              <a:off x="6830401" y="2635964"/>
              <a:ext cx="1180458" cy="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ï$ḻïḑe"/>
            <p:cNvSpPr/>
            <p:nvPr/>
          </p:nvSpPr>
          <p:spPr>
            <a:xfrm>
              <a:off x="2942677" y="2170736"/>
              <a:ext cx="1238464" cy="930456"/>
            </a:xfrm>
            <a:prstGeom prst="flowChartDecision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1600" b="1" i="1">
                <a:solidFill>
                  <a:schemeClr val="accent1"/>
                </a:solidFill>
              </a:endParaRPr>
            </a:p>
          </p:txBody>
        </p:sp>
        <p:sp>
          <p:nvSpPr>
            <p:cNvPr id="22" name="îṥḻïdé"/>
            <p:cNvSpPr/>
            <p:nvPr/>
          </p:nvSpPr>
          <p:spPr>
            <a:xfrm>
              <a:off x="3357308" y="2470359"/>
              <a:ext cx="409203" cy="331212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800" b="1" dirty="0">
                <a:solidFill>
                  <a:schemeClr val="lt1"/>
                </a:solidFill>
              </a:endParaRPr>
            </a:p>
          </p:txBody>
        </p:sp>
        <p:cxnSp>
          <p:nvCxnSpPr>
            <p:cNvPr id="23" name="直接箭头连接符 22"/>
            <p:cNvCxnSpPr>
              <a:stCxn id="21" idx="2"/>
              <a:endCxn id="25" idx="0"/>
            </p:cNvCxnSpPr>
            <p:nvPr/>
          </p:nvCxnSpPr>
          <p:spPr>
            <a:xfrm>
              <a:off x="3561909" y="3101192"/>
              <a:ext cx="1" cy="556781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ïSliḋé"/>
            <p:cNvSpPr/>
            <p:nvPr/>
          </p:nvSpPr>
          <p:spPr>
            <a:xfrm>
              <a:off x="2828962" y="5075608"/>
              <a:ext cx="1465894" cy="4853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i="1" dirty="0">
                  <a:solidFill>
                    <a:schemeClr val="tx1"/>
                  </a:solidFill>
                </a:rPr>
                <a:t>Text here</a:t>
              </a:r>
            </a:p>
          </p:txBody>
        </p:sp>
        <p:sp>
          <p:nvSpPr>
            <p:cNvPr id="25" name="ïşļíḓê"/>
            <p:cNvSpPr/>
            <p:nvPr/>
          </p:nvSpPr>
          <p:spPr>
            <a:xfrm>
              <a:off x="2827508" y="3657973"/>
              <a:ext cx="1468803" cy="1103509"/>
            </a:xfrm>
            <a:prstGeom prst="flowChartDecision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1600" b="1" i="1">
                <a:solidFill>
                  <a:schemeClr val="accent1"/>
                </a:solidFill>
              </a:endParaRPr>
            </a:p>
          </p:txBody>
        </p:sp>
        <p:sp>
          <p:nvSpPr>
            <p:cNvPr id="26" name="íṣḻïḑé"/>
            <p:cNvSpPr/>
            <p:nvPr/>
          </p:nvSpPr>
          <p:spPr>
            <a:xfrm>
              <a:off x="3319255" y="3967438"/>
              <a:ext cx="485310" cy="484577"/>
            </a:xfrm>
            <a:custGeom>
              <a:avLst/>
              <a:gdLst>
                <a:gd name="connsiteX0" fmla="*/ 186482 w 607356"/>
                <a:gd name="connsiteY0" fmla="*/ 210567 h 606439"/>
                <a:gd name="connsiteX1" fmla="*/ 202880 w 607356"/>
                <a:gd name="connsiteY1" fmla="*/ 210567 h 606439"/>
                <a:gd name="connsiteX2" fmla="*/ 202880 w 607356"/>
                <a:gd name="connsiteY2" fmla="*/ 232708 h 606439"/>
                <a:gd name="connsiteX3" fmla="*/ 194529 w 607356"/>
                <a:gd name="connsiteY3" fmla="*/ 250754 h 606439"/>
                <a:gd name="connsiteX4" fmla="*/ 218671 w 607356"/>
                <a:gd name="connsiteY4" fmla="*/ 274715 h 606439"/>
                <a:gd name="connsiteX5" fmla="*/ 242661 w 607356"/>
                <a:gd name="connsiteY5" fmla="*/ 250754 h 606439"/>
                <a:gd name="connsiteX6" fmla="*/ 234462 w 607356"/>
                <a:gd name="connsiteY6" fmla="*/ 232708 h 606439"/>
                <a:gd name="connsiteX7" fmla="*/ 234462 w 607356"/>
                <a:gd name="connsiteY7" fmla="*/ 210567 h 606439"/>
                <a:gd name="connsiteX8" fmla="*/ 370353 w 607356"/>
                <a:gd name="connsiteY8" fmla="*/ 210567 h 606439"/>
                <a:gd name="connsiteX9" fmla="*/ 370353 w 607356"/>
                <a:gd name="connsiteY9" fmla="*/ 232708 h 606439"/>
                <a:gd name="connsiteX10" fmla="*/ 362003 w 607356"/>
                <a:gd name="connsiteY10" fmla="*/ 250754 h 606439"/>
                <a:gd name="connsiteX11" fmla="*/ 386144 w 607356"/>
                <a:gd name="connsiteY11" fmla="*/ 274715 h 606439"/>
                <a:gd name="connsiteX12" fmla="*/ 410134 w 607356"/>
                <a:gd name="connsiteY12" fmla="*/ 250754 h 606439"/>
                <a:gd name="connsiteX13" fmla="*/ 401935 w 607356"/>
                <a:gd name="connsiteY13" fmla="*/ 232708 h 606439"/>
                <a:gd name="connsiteX14" fmla="*/ 401935 w 607356"/>
                <a:gd name="connsiteY14" fmla="*/ 210567 h 606439"/>
                <a:gd name="connsiteX15" fmla="*/ 418181 w 607356"/>
                <a:gd name="connsiteY15" fmla="*/ 210567 h 606439"/>
                <a:gd name="connsiteX16" fmla="*/ 435035 w 607356"/>
                <a:gd name="connsiteY16" fmla="*/ 227400 h 606439"/>
                <a:gd name="connsiteX17" fmla="*/ 435035 w 607356"/>
                <a:gd name="connsiteY17" fmla="*/ 452144 h 606439"/>
                <a:gd name="connsiteX18" fmla="*/ 418181 w 607356"/>
                <a:gd name="connsiteY18" fmla="*/ 468977 h 606439"/>
                <a:gd name="connsiteX19" fmla="*/ 186482 w 607356"/>
                <a:gd name="connsiteY19" fmla="*/ 468977 h 606439"/>
                <a:gd name="connsiteX20" fmla="*/ 169780 w 607356"/>
                <a:gd name="connsiteY20" fmla="*/ 452144 h 606439"/>
                <a:gd name="connsiteX21" fmla="*/ 169780 w 607356"/>
                <a:gd name="connsiteY21" fmla="*/ 227400 h 606439"/>
                <a:gd name="connsiteX22" fmla="*/ 186482 w 607356"/>
                <a:gd name="connsiteY22" fmla="*/ 210567 h 606439"/>
                <a:gd name="connsiteX23" fmla="*/ 302297 w 607356"/>
                <a:gd name="connsiteY23" fmla="*/ 87642 h 606439"/>
                <a:gd name="connsiteX24" fmla="*/ 370327 w 607356"/>
                <a:gd name="connsiteY24" fmla="*/ 155579 h 606439"/>
                <a:gd name="connsiteX25" fmla="*/ 370327 w 607356"/>
                <a:gd name="connsiteY25" fmla="*/ 179236 h 606439"/>
                <a:gd name="connsiteX26" fmla="*/ 234418 w 607356"/>
                <a:gd name="connsiteY26" fmla="*/ 179236 h 606439"/>
                <a:gd name="connsiteX27" fmla="*/ 234418 w 607356"/>
                <a:gd name="connsiteY27" fmla="*/ 155579 h 606439"/>
                <a:gd name="connsiteX28" fmla="*/ 302297 w 607356"/>
                <a:gd name="connsiteY28" fmla="*/ 87642 h 606439"/>
                <a:gd name="connsiteX29" fmla="*/ 302311 w 607356"/>
                <a:gd name="connsiteY29" fmla="*/ 56247 h 606439"/>
                <a:gd name="connsiteX30" fmla="*/ 202857 w 607356"/>
                <a:gd name="connsiteY30" fmla="*/ 155552 h 606439"/>
                <a:gd name="connsiteX31" fmla="*/ 202857 w 607356"/>
                <a:gd name="connsiteY31" fmla="*/ 179203 h 606439"/>
                <a:gd name="connsiteX32" fmla="*/ 186458 w 607356"/>
                <a:gd name="connsiteY32" fmla="*/ 179203 h 606439"/>
                <a:gd name="connsiteX33" fmla="*/ 138173 w 607356"/>
                <a:gd name="connsiteY33" fmla="*/ 227415 h 606439"/>
                <a:gd name="connsiteX34" fmla="*/ 138173 w 607356"/>
                <a:gd name="connsiteY34" fmla="*/ 452100 h 606439"/>
                <a:gd name="connsiteX35" fmla="*/ 186458 w 607356"/>
                <a:gd name="connsiteY35" fmla="*/ 500312 h 606439"/>
                <a:gd name="connsiteX36" fmla="*/ 418165 w 607356"/>
                <a:gd name="connsiteY36" fmla="*/ 500312 h 606439"/>
                <a:gd name="connsiteX37" fmla="*/ 466601 w 607356"/>
                <a:gd name="connsiteY37" fmla="*/ 452100 h 606439"/>
                <a:gd name="connsiteX38" fmla="*/ 466601 w 607356"/>
                <a:gd name="connsiteY38" fmla="*/ 227415 h 606439"/>
                <a:gd name="connsiteX39" fmla="*/ 418165 w 607356"/>
                <a:gd name="connsiteY39" fmla="*/ 179203 h 606439"/>
                <a:gd name="connsiteX40" fmla="*/ 401918 w 607356"/>
                <a:gd name="connsiteY40" fmla="*/ 179203 h 606439"/>
                <a:gd name="connsiteX41" fmla="*/ 401918 w 607356"/>
                <a:gd name="connsiteY41" fmla="*/ 155552 h 606439"/>
                <a:gd name="connsiteX42" fmla="*/ 302311 w 607356"/>
                <a:gd name="connsiteY42" fmla="*/ 56247 h 606439"/>
                <a:gd name="connsiteX43" fmla="*/ 303678 w 607356"/>
                <a:gd name="connsiteY43" fmla="*/ 0 h 606439"/>
                <a:gd name="connsiteX44" fmla="*/ 607356 w 607356"/>
                <a:gd name="connsiteY44" fmla="*/ 303220 h 606439"/>
                <a:gd name="connsiteX45" fmla="*/ 303678 w 607356"/>
                <a:gd name="connsiteY45" fmla="*/ 606439 h 606439"/>
                <a:gd name="connsiteX46" fmla="*/ 0 w 607356"/>
                <a:gd name="connsiteY46" fmla="*/ 303220 h 606439"/>
                <a:gd name="connsiteX47" fmla="*/ 303678 w 607356"/>
                <a:gd name="connsiteY47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356" h="606439">
                  <a:moveTo>
                    <a:pt x="186482" y="210567"/>
                  </a:moveTo>
                  <a:lnTo>
                    <a:pt x="202880" y="210567"/>
                  </a:lnTo>
                  <a:lnTo>
                    <a:pt x="202880" y="232708"/>
                  </a:lnTo>
                  <a:cubicBezTo>
                    <a:pt x="197869" y="237106"/>
                    <a:pt x="194529" y="243475"/>
                    <a:pt x="194529" y="250754"/>
                  </a:cubicBezTo>
                  <a:cubicBezTo>
                    <a:pt x="194529" y="263947"/>
                    <a:pt x="205309" y="274715"/>
                    <a:pt x="218671" y="274715"/>
                  </a:cubicBezTo>
                  <a:cubicBezTo>
                    <a:pt x="231880" y="274715"/>
                    <a:pt x="242661" y="263947"/>
                    <a:pt x="242661" y="250754"/>
                  </a:cubicBezTo>
                  <a:cubicBezTo>
                    <a:pt x="242661" y="243475"/>
                    <a:pt x="239472" y="237106"/>
                    <a:pt x="234462" y="232708"/>
                  </a:cubicBezTo>
                  <a:lnTo>
                    <a:pt x="234462" y="210567"/>
                  </a:lnTo>
                  <a:lnTo>
                    <a:pt x="370353" y="210567"/>
                  </a:lnTo>
                  <a:lnTo>
                    <a:pt x="370353" y="232708"/>
                  </a:lnTo>
                  <a:cubicBezTo>
                    <a:pt x="365343" y="237106"/>
                    <a:pt x="362003" y="243475"/>
                    <a:pt x="362003" y="250754"/>
                  </a:cubicBezTo>
                  <a:cubicBezTo>
                    <a:pt x="362003" y="263947"/>
                    <a:pt x="372783" y="274715"/>
                    <a:pt x="386144" y="274715"/>
                  </a:cubicBezTo>
                  <a:cubicBezTo>
                    <a:pt x="399354" y="274715"/>
                    <a:pt x="410134" y="263947"/>
                    <a:pt x="410134" y="250754"/>
                  </a:cubicBezTo>
                  <a:cubicBezTo>
                    <a:pt x="410134" y="243475"/>
                    <a:pt x="406946" y="237106"/>
                    <a:pt x="401935" y="232708"/>
                  </a:cubicBezTo>
                  <a:lnTo>
                    <a:pt x="401935" y="210567"/>
                  </a:lnTo>
                  <a:lnTo>
                    <a:pt x="418181" y="210567"/>
                  </a:lnTo>
                  <a:cubicBezTo>
                    <a:pt x="427443" y="210567"/>
                    <a:pt x="435035" y="218149"/>
                    <a:pt x="435035" y="227400"/>
                  </a:cubicBezTo>
                  <a:lnTo>
                    <a:pt x="435035" y="452144"/>
                  </a:lnTo>
                  <a:cubicBezTo>
                    <a:pt x="435035" y="461395"/>
                    <a:pt x="427443" y="468977"/>
                    <a:pt x="418181" y="468977"/>
                  </a:cubicBezTo>
                  <a:lnTo>
                    <a:pt x="186482" y="468977"/>
                  </a:lnTo>
                  <a:cubicBezTo>
                    <a:pt x="177220" y="468977"/>
                    <a:pt x="169780" y="461395"/>
                    <a:pt x="169780" y="452144"/>
                  </a:cubicBezTo>
                  <a:lnTo>
                    <a:pt x="169780" y="227400"/>
                  </a:lnTo>
                  <a:cubicBezTo>
                    <a:pt x="169780" y="218149"/>
                    <a:pt x="177220" y="210567"/>
                    <a:pt x="186482" y="210567"/>
                  </a:cubicBezTo>
                  <a:close/>
                  <a:moveTo>
                    <a:pt x="302297" y="87642"/>
                  </a:moveTo>
                  <a:cubicBezTo>
                    <a:pt x="339804" y="87642"/>
                    <a:pt x="370327" y="118123"/>
                    <a:pt x="370327" y="155579"/>
                  </a:cubicBezTo>
                  <a:lnTo>
                    <a:pt x="370327" y="179236"/>
                  </a:lnTo>
                  <a:lnTo>
                    <a:pt x="234418" y="179236"/>
                  </a:lnTo>
                  <a:lnTo>
                    <a:pt x="234418" y="155579"/>
                  </a:lnTo>
                  <a:cubicBezTo>
                    <a:pt x="234418" y="118123"/>
                    <a:pt x="264941" y="87642"/>
                    <a:pt x="302297" y="87642"/>
                  </a:cubicBezTo>
                  <a:close/>
                  <a:moveTo>
                    <a:pt x="302311" y="56247"/>
                  </a:moveTo>
                  <a:cubicBezTo>
                    <a:pt x="247498" y="56247"/>
                    <a:pt x="202857" y="100820"/>
                    <a:pt x="202857" y="155552"/>
                  </a:cubicBezTo>
                  <a:lnTo>
                    <a:pt x="202857" y="179203"/>
                  </a:lnTo>
                  <a:lnTo>
                    <a:pt x="186458" y="179203"/>
                  </a:lnTo>
                  <a:cubicBezTo>
                    <a:pt x="159886" y="179203"/>
                    <a:pt x="138173" y="200883"/>
                    <a:pt x="138173" y="227415"/>
                  </a:cubicBezTo>
                  <a:lnTo>
                    <a:pt x="138173" y="452100"/>
                  </a:lnTo>
                  <a:cubicBezTo>
                    <a:pt x="138173" y="478632"/>
                    <a:pt x="159886" y="500312"/>
                    <a:pt x="186458" y="500312"/>
                  </a:cubicBezTo>
                  <a:lnTo>
                    <a:pt x="418165" y="500312"/>
                  </a:lnTo>
                  <a:cubicBezTo>
                    <a:pt x="444888" y="500312"/>
                    <a:pt x="466601" y="478632"/>
                    <a:pt x="466601" y="452100"/>
                  </a:cubicBezTo>
                  <a:lnTo>
                    <a:pt x="466601" y="227415"/>
                  </a:lnTo>
                  <a:cubicBezTo>
                    <a:pt x="466601" y="200883"/>
                    <a:pt x="444888" y="179203"/>
                    <a:pt x="418165" y="179203"/>
                  </a:cubicBezTo>
                  <a:lnTo>
                    <a:pt x="401918" y="179203"/>
                  </a:lnTo>
                  <a:lnTo>
                    <a:pt x="401918" y="155552"/>
                  </a:lnTo>
                  <a:cubicBezTo>
                    <a:pt x="401918" y="100820"/>
                    <a:pt x="357277" y="56247"/>
                    <a:pt x="302311" y="56247"/>
                  </a:cubicBezTo>
                  <a:close/>
                  <a:moveTo>
                    <a:pt x="303678" y="0"/>
                  </a:moveTo>
                  <a:cubicBezTo>
                    <a:pt x="471460" y="0"/>
                    <a:pt x="607356" y="135691"/>
                    <a:pt x="607356" y="303220"/>
                  </a:cubicBezTo>
                  <a:cubicBezTo>
                    <a:pt x="607356" y="470748"/>
                    <a:pt x="471460" y="606439"/>
                    <a:pt x="303678" y="606439"/>
                  </a:cubicBezTo>
                  <a:cubicBezTo>
                    <a:pt x="135896" y="606439"/>
                    <a:pt x="0" y="470748"/>
                    <a:pt x="0" y="303220"/>
                  </a:cubicBezTo>
                  <a:cubicBezTo>
                    <a:pt x="0" y="135691"/>
                    <a:pt x="135896" y="0"/>
                    <a:pt x="303678" y="0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800" b="1" dirty="0">
                <a:solidFill>
                  <a:schemeClr val="lt1"/>
                </a:solidFill>
              </a:endParaRPr>
            </a:p>
          </p:txBody>
        </p:sp>
        <p:cxnSp>
          <p:nvCxnSpPr>
            <p:cNvPr id="27" name="直接箭头连接符 26"/>
            <p:cNvCxnSpPr>
              <a:stCxn id="25" idx="2"/>
              <a:endCxn id="24" idx="0"/>
            </p:cNvCxnSpPr>
            <p:nvPr/>
          </p:nvCxnSpPr>
          <p:spPr>
            <a:xfrm flipH="1">
              <a:off x="3561909" y="4761482"/>
              <a:ext cx="1" cy="314126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í$ḻïḋê"/>
            <p:cNvSpPr/>
            <p:nvPr/>
          </p:nvSpPr>
          <p:spPr>
            <a:xfrm>
              <a:off x="8010857" y="2170736"/>
              <a:ext cx="1238464" cy="930456"/>
            </a:xfrm>
            <a:prstGeom prst="flowChartDecision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1600" b="1" i="1">
                <a:solidFill>
                  <a:schemeClr val="accent1"/>
                </a:solidFill>
              </a:endParaRPr>
            </a:p>
          </p:txBody>
        </p:sp>
        <p:sp>
          <p:nvSpPr>
            <p:cNvPr id="29" name="ïṥḻíďe"/>
            <p:cNvSpPr/>
            <p:nvPr/>
          </p:nvSpPr>
          <p:spPr>
            <a:xfrm>
              <a:off x="8425488" y="2470359"/>
              <a:ext cx="409203" cy="331212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62500" lnSpcReduction="20000"/>
            </a:bodyPr>
            <a:lstStyle/>
            <a:p>
              <a:pPr algn="ctr" defTabSz="913765"/>
              <a:endParaRPr lang="zh-CN" altLang="en-US" sz="2800" b="1" dirty="0"/>
            </a:p>
          </p:txBody>
        </p:sp>
        <p:cxnSp>
          <p:nvCxnSpPr>
            <p:cNvPr id="30" name="直接箭头连接符 29"/>
            <p:cNvCxnSpPr/>
            <p:nvPr/>
          </p:nvCxnSpPr>
          <p:spPr>
            <a:xfrm>
              <a:off x="8630089" y="3101192"/>
              <a:ext cx="1" cy="556781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íšḻiḍê"/>
            <p:cNvSpPr/>
            <p:nvPr/>
          </p:nvSpPr>
          <p:spPr>
            <a:xfrm flipH="1">
              <a:off x="7897142" y="5075608"/>
              <a:ext cx="1465894" cy="4853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b="1" i="1" dirty="0">
                  <a:solidFill>
                    <a:schemeClr val="tx1"/>
                  </a:solidFill>
                </a:rPr>
                <a:t>Text here</a:t>
              </a:r>
            </a:p>
          </p:txBody>
        </p:sp>
        <p:sp>
          <p:nvSpPr>
            <p:cNvPr id="32" name="î$1íḍé"/>
            <p:cNvSpPr/>
            <p:nvPr/>
          </p:nvSpPr>
          <p:spPr>
            <a:xfrm>
              <a:off x="7895688" y="3657973"/>
              <a:ext cx="1468803" cy="1103509"/>
            </a:xfrm>
            <a:prstGeom prst="flowChartDecision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1600" b="1" i="1">
                <a:solidFill>
                  <a:schemeClr val="accent1"/>
                </a:solidFill>
              </a:endParaRPr>
            </a:p>
          </p:txBody>
        </p:sp>
        <p:sp>
          <p:nvSpPr>
            <p:cNvPr id="33" name="ïṩľiḍê"/>
            <p:cNvSpPr/>
            <p:nvPr/>
          </p:nvSpPr>
          <p:spPr>
            <a:xfrm>
              <a:off x="8387435" y="3967438"/>
              <a:ext cx="485310" cy="484577"/>
            </a:xfrm>
            <a:custGeom>
              <a:avLst/>
              <a:gdLst>
                <a:gd name="connsiteX0" fmla="*/ 186482 w 607356"/>
                <a:gd name="connsiteY0" fmla="*/ 210567 h 606439"/>
                <a:gd name="connsiteX1" fmla="*/ 202880 w 607356"/>
                <a:gd name="connsiteY1" fmla="*/ 210567 h 606439"/>
                <a:gd name="connsiteX2" fmla="*/ 202880 w 607356"/>
                <a:gd name="connsiteY2" fmla="*/ 232708 h 606439"/>
                <a:gd name="connsiteX3" fmla="*/ 194529 w 607356"/>
                <a:gd name="connsiteY3" fmla="*/ 250754 h 606439"/>
                <a:gd name="connsiteX4" fmla="*/ 218671 w 607356"/>
                <a:gd name="connsiteY4" fmla="*/ 274715 h 606439"/>
                <a:gd name="connsiteX5" fmla="*/ 242661 w 607356"/>
                <a:gd name="connsiteY5" fmla="*/ 250754 h 606439"/>
                <a:gd name="connsiteX6" fmla="*/ 234462 w 607356"/>
                <a:gd name="connsiteY6" fmla="*/ 232708 h 606439"/>
                <a:gd name="connsiteX7" fmla="*/ 234462 w 607356"/>
                <a:gd name="connsiteY7" fmla="*/ 210567 h 606439"/>
                <a:gd name="connsiteX8" fmla="*/ 370353 w 607356"/>
                <a:gd name="connsiteY8" fmla="*/ 210567 h 606439"/>
                <a:gd name="connsiteX9" fmla="*/ 370353 w 607356"/>
                <a:gd name="connsiteY9" fmla="*/ 232708 h 606439"/>
                <a:gd name="connsiteX10" fmla="*/ 362003 w 607356"/>
                <a:gd name="connsiteY10" fmla="*/ 250754 h 606439"/>
                <a:gd name="connsiteX11" fmla="*/ 386144 w 607356"/>
                <a:gd name="connsiteY11" fmla="*/ 274715 h 606439"/>
                <a:gd name="connsiteX12" fmla="*/ 410134 w 607356"/>
                <a:gd name="connsiteY12" fmla="*/ 250754 h 606439"/>
                <a:gd name="connsiteX13" fmla="*/ 401935 w 607356"/>
                <a:gd name="connsiteY13" fmla="*/ 232708 h 606439"/>
                <a:gd name="connsiteX14" fmla="*/ 401935 w 607356"/>
                <a:gd name="connsiteY14" fmla="*/ 210567 h 606439"/>
                <a:gd name="connsiteX15" fmla="*/ 418181 w 607356"/>
                <a:gd name="connsiteY15" fmla="*/ 210567 h 606439"/>
                <a:gd name="connsiteX16" fmla="*/ 435035 w 607356"/>
                <a:gd name="connsiteY16" fmla="*/ 227400 h 606439"/>
                <a:gd name="connsiteX17" fmla="*/ 435035 w 607356"/>
                <a:gd name="connsiteY17" fmla="*/ 452144 h 606439"/>
                <a:gd name="connsiteX18" fmla="*/ 418181 w 607356"/>
                <a:gd name="connsiteY18" fmla="*/ 468977 h 606439"/>
                <a:gd name="connsiteX19" fmla="*/ 186482 w 607356"/>
                <a:gd name="connsiteY19" fmla="*/ 468977 h 606439"/>
                <a:gd name="connsiteX20" fmla="*/ 169780 w 607356"/>
                <a:gd name="connsiteY20" fmla="*/ 452144 h 606439"/>
                <a:gd name="connsiteX21" fmla="*/ 169780 w 607356"/>
                <a:gd name="connsiteY21" fmla="*/ 227400 h 606439"/>
                <a:gd name="connsiteX22" fmla="*/ 186482 w 607356"/>
                <a:gd name="connsiteY22" fmla="*/ 210567 h 606439"/>
                <a:gd name="connsiteX23" fmla="*/ 302297 w 607356"/>
                <a:gd name="connsiteY23" fmla="*/ 87642 h 606439"/>
                <a:gd name="connsiteX24" fmla="*/ 370327 w 607356"/>
                <a:gd name="connsiteY24" fmla="*/ 155579 h 606439"/>
                <a:gd name="connsiteX25" fmla="*/ 370327 w 607356"/>
                <a:gd name="connsiteY25" fmla="*/ 179236 h 606439"/>
                <a:gd name="connsiteX26" fmla="*/ 234418 w 607356"/>
                <a:gd name="connsiteY26" fmla="*/ 179236 h 606439"/>
                <a:gd name="connsiteX27" fmla="*/ 234418 w 607356"/>
                <a:gd name="connsiteY27" fmla="*/ 155579 h 606439"/>
                <a:gd name="connsiteX28" fmla="*/ 302297 w 607356"/>
                <a:gd name="connsiteY28" fmla="*/ 87642 h 606439"/>
                <a:gd name="connsiteX29" fmla="*/ 302311 w 607356"/>
                <a:gd name="connsiteY29" fmla="*/ 56247 h 606439"/>
                <a:gd name="connsiteX30" fmla="*/ 202857 w 607356"/>
                <a:gd name="connsiteY30" fmla="*/ 155552 h 606439"/>
                <a:gd name="connsiteX31" fmla="*/ 202857 w 607356"/>
                <a:gd name="connsiteY31" fmla="*/ 179203 h 606439"/>
                <a:gd name="connsiteX32" fmla="*/ 186458 w 607356"/>
                <a:gd name="connsiteY32" fmla="*/ 179203 h 606439"/>
                <a:gd name="connsiteX33" fmla="*/ 138173 w 607356"/>
                <a:gd name="connsiteY33" fmla="*/ 227415 h 606439"/>
                <a:gd name="connsiteX34" fmla="*/ 138173 w 607356"/>
                <a:gd name="connsiteY34" fmla="*/ 452100 h 606439"/>
                <a:gd name="connsiteX35" fmla="*/ 186458 w 607356"/>
                <a:gd name="connsiteY35" fmla="*/ 500312 h 606439"/>
                <a:gd name="connsiteX36" fmla="*/ 418165 w 607356"/>
                <a:gd name="connsiteY36" fmla="*/ 500312 h 606439"/>
                <a:gd name="connsiteX37" fmla="*/ 466601 w 607356"/>
                <a:gd name="connsiteY37" fmla="*/ 452100 h 606439"/>
                <a:gd name="connsiteX38" fmla="*/ 466601 w 607356"/>
                <a:gd name="connsiteY38" fmla="*/ 227415 h 606439"/>
                <a:gd name="connsiteX39" fmla="*/ 418165 w 607356"/>
                <a:gd name="connsiteY39" fmla="*/ 179203 h 606439"/>
                <a:gd name="connsiteX40" fmla="*/ 401918 w 607356"/>
                <a:gd name="connsiteY40" fmla="*/ 179203 h 606439"/>
                <a:gd name="connsiteX41" fmla="*/ 401918 w 607356"/>
                <a:gd name="connsiteY41" fmla="*/ 155552 h 606439"/>
                <a:gd name="connsiteX42" fmla="*/ 302311 w 607356"/>
                <a:gd name="connsiteY42" fmla="*/ 56247 h 606439"/>
                <a:gd name="connsiteX43" fmla="*/ 303678 w 607356"/>
                <a:gd name="connsiteY43" fmla="*/ 0 h 606439"/>
                <a:gd name="connsiteX44" fmla="*/ 607356 w 607356"/>
                <a:gd name="connsiteY44" fmla="*/ 303220 h 606439"/>
                <a:gd name="connsiteX45" fmla="*/ 303678 w 607356"/>
                <a:gd name="connsiteY45" fmla="*/ 606439 h 606439"/>
                <a:gd name="connsiteX46" fmla="*/ 0 w 607356"/>
                <a:gd name="connsiteY46" fmla="*/ 303220 h 606439"/>
                <a:gd name="connsiteX47" fmla="*/ 303678 w 607356"/>
                <a:gd name="connsiteY47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356" h="606439">
                  <a:moveTo>
                    <a:pt x="186482" y="210567"/>
                  </a:moveTo>
                  <a:lnTo>
                    <a:pt x="202880" y="210567"/>
                  </a:lnTo>
                  <a:lnTo>
                    <a:pt x="202880" y="232708"/>
                  </a:lnTo>
                  <a:cubicBezTo>
                    <a:pt x="197869" y="237106"/>
                    <a:pt x="194529" y="243475"/>
                    <a:pt x="194529" y="250754"/>
                  </a:cubicBezTo>
                  <a:cubicBezTo>
                    <a:pt x="194529" y="263947"/>
                    <a:pt x="205309" y="274715"/>
                    <a:pt x="218671" y="274715"/>
                  </a:cubicBezTo>
                  <a:cubicBezTo>
                    <a:pt x="231880" y="274715"/>
                    <a:pt x="242661" y="263947"/>
                    <a:pt x="242661" y="250754"/>
                  </a:cubicBezTo>
                  <a:cubicBezTo>
                    <a:pt x="242661" y="243475"/>
                    <a:pt x="239472" y="237106"/>
                    <a:pt x="234462" y="232708"/>
                  </a:cubicBezTo>
                  <a:lnTo>
                    <a:pt x="234462" y="210567"/>
                  </a:lnTo>
                  <a:lnTo>
                    <a:pt x="370353" y="210567"/>
                  </a:lnTo>
                  <a:lnTo>
                    <a:pt x="370353" y="232708"/>
                  </a:lnTo>
                  <a:cubicBezTo>
                    <a:pt x="365343" y="237106"/>
                    <a:pt x="362003" y="243475"/>
                    <a:pt x="362003" y="250754"/>
                  </a:cubicBezTo>
                  <a:cubicBezTo>
                    <a:pt x="362003" y="263947"/>
                    <a:pt x="372783" y="274715"/>
                    <a:pt x="386144" y="274715"/>
                  </a:cubicBezTo>
                  <a:cubicBezTo>
                    <a:pt x="399354" y="274715"/>
                    <a:pt x="410134" y="263947"/>
                    <a:pt x="410134" y="250754"/>
                  </a:cubicBezTo>
                  <a:cubicBezTo>
                    <a:pt x="410134" y="243475"/>
                    <a:pt x="406946" y="237106"/>
                    <a:pt x="401935" y="232708"/>
                  </a:cubicBezTo>
                  <a:lnTo>
                    <a:pt x="401935" y="210567"/>
                  </a:lnTo>
                  <a:lnTo>
                    <a:pt x="418181" y="210567"/>
                  </a:lnTo>
                  <a:cubicBezTo>
                    <a:pt x="427443" y="210567"/>
                    <a:pt x="435035" y="218149"/>
                    <a:pt x="435035" y="227400"/>
                  </a:cubicBezTo>
                  <a:lnTo>
                    <a:pt x="435035" y="452144"/>
                  </a:lnTo>
                  <a:cubicBezTo>
                    <a:pt x="435035" y="461395"/>
                    <a:pt x="427443" y="468977"/>
                    <a:pt x="418181" y="468977"/>
                  </a:cubicBezTo>
                  <a:lnTo>
                    <a:pt x="186482" y="468977"/>
                  </a:lnTo>
                  <a:cubicBezTo>
                    <a:pt x="177220" y="468977"/>
                    <a:pt x="169780" y="461395"/>
                    <a:pt x="169780" y="452144"/>
                  </a:cubicBezTo>
                  <a:lnTo>
                    <a:pt x="169780" y="227400"/>
                  </a:lnTo>
                  <a:cubicBezTo>
                    <a:pt x="169780" y="218149"/>
                    <a:pt x="177220" y="210567"/>
                    <a:pt x="186482" y="210567"/>
                  </a:cubicBezTo>
                  <a:close/>
                  <a:moveTo>
                    <a:pt x="302297" y="87642"/>
                  </a:moveTo>
                  <a:cubicBezTo>
                    <a:pt x="339804" y="87642"/>
                    <a:pt x="370327" y="118123"/>
                    <a:pt x="370327" y="155579"/>
                  </a:cubicBezTo>
                  <a:lnTo>
                    <a:pt x="370327" y="179236"/>
                  </a:lnTo>
                  <a:lnTo>
                    <a:pt x="234418" y="179236"/>
                  </a:lnTo>
                  <a:lnTo>
                    <a:pt x="234418" y="155579"/>
                  </a:lnTo>
                  <a:cubicBezTo>
                    <a:pt x="234418" y="118123"/>
                    <a:pt x="264941" y="87642"/>
                    <a:pt x="302297" y="87642"/>
                  </a:cubicBezTo>
                  <a:close/>
                  <a:moveTo>
                    <a:pt x="302311" y="56247"/>
                  </a:moveTo>
                  <a:cubicBezTo>
                    <a:pt x="247498" y="56247"/>
                    <a:pt x="202857" y="100820"/>
                    <a:pt x="202857" y="155552"/>
                  </a:cubicBezTo>
                  <a:lnTo>
                    <a:pt x="202857" y="179203"/>
                  </a:lnTo>
                  <a:lnTo>
                    <a:pt x="186458" y="179203"/>
                  </a:lnTo>
                  <a:cubicBezTo>
                    <a:pt x="159886" y="179203"/>
                    <a:pt x="138173" y="200883"/>
                    <a:pt x="138173" y="227415"/>
                  </a:cubicBezTo>
                  <a:lnTo>
                    <a:pt x="138173" y="452100"/>
                  </a:lnTo>
                  <a:cubicBezTo>
                    <a:pt x="138173" y="478632"/>
                    <a:pt x="159886" y="500312"/>
                    <a:pt x="186458" y="500312"/>
                  </a:cubicBezTo>
                  <a:lnTo>
                    <a:pt x="418165" y="500312"/>
                  </a:lnTo>
                  <a:cubicBezTo>
                    <a:pt x="444888" y="500312"/>
                    <a:pt x="466601" y="478632"/>
                    <a:pt x="466601" y="452100"/>
                  </a:cubicBezTo>
                  <a:lnTo>
                    <a:pt x="466601" y="227415"/>
                  </a:lnTo>
                  <a:cubicBezTo>
                    <a:pt x="466601" y="200883"/>
                    <a:pt x="444888" y="179203"/>
                    <a:pt x="418165" y="179203"/>
                  </a:cubicBezTo>
                  <a:lnTo>
                    <a:pt x="401918" y="179203"/>
                  </a:lnTo>
                  <a:lnTo>
                    <a:pt x="401918" y="155552"/>
                  </a:lnTo>
                  <a:cubicBezTo>
                    <a:pt x="401918" y="100820"/>
                    <a:pt x="357277" y="56247"/>
                    <a:pt x="302311" y="56247"/>
                  </a:cubicBezTo>
                  <a:close/>
                  <a:moveTo>
                    <a:pt x="303678" y="0"/>
                  </a:moveTo>
                  <a:cubicBezTo>
                    <a:pt x="471460" y="0"/>
                    <a:pt x="607356" y="135691"/>
                    <a:pt x="607356" y="303220"/>
                  </a:cubicBezTo>
                  <a:cubicBezTo>
                    <a:pt x="607356" y="470748"/>
                    <a:pt x="471460" y="606439"/>
                    <a:pt x="303678" y="606439"/>
                  </a:cubicBezTo>
                  <a:cubicBezTo>
                    <a:pt x="135896" y="606439"/>
                    <a:pt x="0" y="470748"/>
                    <a:pt x="0" y="303220"/>
                  </a:cubicBezTo>
                  <a:cubicBezTo>
                    <a:pt x="0" y="135691"/>
                    <a:pt x="135896" y="0"/>
                    <a:pt x="303678" y="0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algn="ctr" defTabSz="913765"/>
              <a:endParaRPr lang="zh-CN" altLang="en-US" sz="2800" b="1" dirty="0"/>
            </a:p>
          </p:txBody>
        </p:sp>
        <p:cxnSp>
          <p:nvCxnSpPr>
            <p:cNvPr id="34" name="直接箭头连接符 33"/>
            <p:cNvCxnSpPr>
              <a:stCxn id="32" idx="2"/>
              <a:endCxn id="31" idx="0"/>
            </p:cNvCxnSpPr>
            <p:nvPr/>
          </p:nvCxnSpPr>
          <p:spPr>
            <a:xfrm flipH="1">
              <a:off x="8630089" y="4761482"/>
              <a:ext cx="1" cy="314126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ŝḻiḍê"/>
            <p:cNvSpPr/>
            <p:nvPr/>
          </p:nvSpPr>
          <p:spPr>
            <a:xfrm>
              <a:off x="5361598" y="2084209"/>
              <a:ext cx="1468803" cy="1103509"/>
            </a:xfrm>
            <a:prstGeom prst="flowChartDecision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1600" b="1" i="1">
                <a:solidFill>
                  <a:schemeClr val="accent1"/>
                </a:solidFill>
              </a:endParaRPr>
            </a:p>
          </p:txBody>
        </p:sp>
        <p:sp>
          <p:nvSpPr>
            <p:cNvPr id="36" name="îSḷíḋé"/>
            <p:cNvSpPr/>
            <p:nvPr/>
          </p:nvSpPr>
          <p:spPr>
            <a:xfrm>
              <a:off x="5363052" y="5075608"/>
              <a:ext cx="1465894" cy="4853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b="1" i="1" dirty="0">
                  <a:solidFill>
                    <a:schemeClr val="tx1"/>
                  </a:solidFill>
                </a:rPr>
                <a:t>Text here</a:t>
              </a:r>
            </a:p>
          </p:txBody>
        </p:sp>
        <p:sp>
          <p:nvSpPr>
            <p:cNvPr id="37" name="ïṥ1ídê"/>
            <p:cNvSpPr/>
            <p:nvPr/>
          </p:nvSpPr>
          <p:spPr>
            <a:xfrm>
              <a:off x="5853345" y="2439557"/>
              <a:ext cx="485310" cy="392814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85000" lnSpcReduction="20000"/>
            </a:bodyPr>
            <a:lstStyle/>
            <a:p>
              <a:pPr algn="ctr" defTabSz="913765"/>
              <a:endParaRPr lang="zh-CN" altLang="en-US" sz="2800" b="1" dirty="0"/>
            </a:p>
          </p:txBody>
        </p:sp>
        <p:sp>
          <p:nvSpPr>
            <p:cNvPr id="38" name="ï$lidè"/>
            <p:cNvSpPr/>
            <p:nvPr/>
          </p:nvSpPr>
          <p:spPr>
            <a:xfrm>
              <a:off x="5361598" y="3657973"/>
              <a:ext cx="1468803" cy="1103509"/>
            </a:xfrm>
            <a:prstGeom prst="flowChartDecision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1600" b="1" i="1">
                <a:solidFill>
                  <a:schemeClr val="accent1"/>
                </a:solidFill>
              </a:endParaRPr>
            </a:p>
          </p:txBody>
        </p:sp>
        <p:sp>
          <p:nvSpPr>
            <p:cNvPr id="39" name="îşḻiďê"/>
            <p:cNvSpPr/>
            <p:nvPr/>
          </p:nvSpPr>
          <p:spPr>
            <a:xfrm>
              <a:off x="5853345" y="3967438"/>
              <a:ext cx="485310" cy="484577"/>
            </a:xfrm>
            <a:custGeom>
              <a:avLst/>
              <a:gdLst>
                <a:gd name="connsiteX0" fmla="*/ 186482 w 607356"/>
                <a:gd name="connsiteY0" fmla="*/ 210567 h 606439"/>
                <a:gd name="connsiteX1" fmla="*/ 202880 w 607356"/>
                <a:gd name="connsiteY1" fmla="*/ 210567 h 606439"/>
                <a:gd name="connsiteX2" fmla="*/ 202880 w 607356"/>
                <a:gd name="connsiteY2" fmla="*/ 232708 h 606439"/>
                <a:gd name="connsiteX3" fmla="*/ 194529 w 607356"/>
                <a:gd name="connsiteY3" fmla="*/ 250754 h 606439"/>
                <a:gd name="connsiteX4" fmla="*/ 218671 w 607356"/>
                <a:gd name="connsiteY4" fmla="*/ 274715 h 606439"/>
                <a:gd name="connsiteX5" fmla="*/ 242661 w 607356"/>
                <a:gd name="connsiteY5" fmla="*/ 250754 h 606439"/>
                <a:gd name="connsiteX6" fmla="*/ 234462 w 607356"/>
                <a:gd name="connsiteY6" fmla="*/ 232708 h 606439"/>
                <a:gd name="connsiteX7" fmla="*/ 234462 w 607356"/>
                <a:gd name="connsiteY7" fmla="*/ 210567 h 606439"/>
                <a:gd name="connsiteX8" fmla="*/ 370353 w 607356"/>
                <a:gd name="connsiteY8" fmla="*/ 210567 h 606439"/>
                <a:gd name="connsiteX9" fmla="*/ 370353 w 607356"/>
                <a:gd name="connsiteY9" fmla="*/ 232708 h 606439"/>
                <a:gd name="connsiteX10" fmla="*/ 362003 w 607356"/>
                <a:gd name="connsiteY10" fmla="*/ 250754 h 606439"/>
                <a:gd name="connsiteX11" fmla="*/ 386144 w 607356"/>
                <a:gd name="connsiteY11" fmla="*/ 274715 h 606439"/>
                <a:gd name="connsiteX12" fmla="*/ 410134 w 607356"/>
                <a:gd name="connsiteY12" fmla="*/ 250754 h 606439"/>
                <a:gd name="connsiteX13" fmla="*/ 401935 w 607356"/>
                <a:gd name="connsiteY13" fmla="*/ 232708 h 606439"/>
                <a:gd name="connsiteX14" fmla="*/ 401935 w 607356"/>
                <a:gd name="connsiteY14" fmla="*/ 210567 h 606439"/>
                <a:gd name="connsiteX15" fmla="*/ 418181 w 607356"/>
                <a:gd name="connsiteY15" fmla="*/ 210567 h 606439"/>
                <a:gd name="connsiteX16" fmla="*/ 435035 w 607356"/>
                <a:gd name="connsiteY16" fmla="*/ 227400 h 606439"/>
                <a:gd name="connsiteX17" fmla="*/ 435035 w 607356"/>
                <a:gd name="connsiteY17" fmla="*/ 452144 h 606439"/>
                <a:gd name="connsiteX18" fmla="*/ 418181 w 607356"/>
                <a:gd name="connsiteY18" fmla="*/ 468977 h 606439"/>
                <a:gd name="connsiteX19" fmla="*/ 186482 w 607356"/>
                <a:gd name="connsiteY19" fmla="*/ 468977 h 606439"/>
                <a:gd name="connsiteX20" fmla="*/ 169780 w 607356"/>
                <a:gd name="connsiteY20" fmla="*/ 452144 h 606439"/>
                <a:gd name="connsiteX21" fmla="*/ 169780 w 607356"/>
                <a:gd name="connsiteY21" fmla="*/ 227400 h 606439"/>
                <a:gd name="connsiteX22" fmla="*/ 186482 w 607356"/>
                <a:gd name="connsiteY22" fmla="*/ 210567 h 606439"/>
                <a:gd name="connsiteX23" fmla="*/ 302297 w 607356"/>
                <a:gd name="connsiteY23" fmla="*/ 87642 h 606439"/>
                <a:gd name="connsiteX24" fmla="*/ 370327 w 607356"/>
                <a:gd name="connsiteY24" fmla="*/ 155579 h 606439"/>
                <a:gd name="connsiteX25" fmla="*/ 370327 w 607356"/>
                <a:gd name="connsiteY25" fmla="*/ 179236 h 606439"/>
                <a:gd name="connsiteX26" fmla="*/ 234418 w 607356"/>
                <a:gd name="connsiteY26" fmla="*/ 179236 h 606439"/>
                <a:gd name="connsiteX27" fmla="*/ 234418 w 607356"/>
                <a:gd name="connsiteY27" fmla="*/ 155579 h 606439"/>
                <a:gd name="connsiteX28" fmla="*/ 302297 w 607356"/>
                <a:gd name="connsiteY28" fmla="*/ 87642 h 606439"/>
                <a:gd name="connsiteX29" fmla="*/ 302311 w 607356"/>
                <a:gd name="connsiteY29" fmla="*/ 56247 h 606439"/>
                <a:gd name="connsiteX30" fmla="*/ 202857 w 607356"/>
                <a:gd name="connsiteY30" fmla="*/ 155552 h 606439"/>
                <a:gd name="connsiteX31" fmla="*/ 202857 w 607356"/>
                <a:gd name="connsiteY31" fmla="*/ 179203 h 606439"/>
                <a:gd name="connsiteX32" fmla="*/ 186458 w 607356"/>
                <a:gd name="connsiteY32" fmla="*/ 179203 h 606439"/>
                <a:gd name="connsiteX33" fmla="*/ 138173 w 607356"/>
                <a:gd name="connsiteY33" fmla="*/ 227415 h 606439"/>
                <a:gd name="connsiteX34" fmla="*/ 138173 w 607356"/>
                <a:gd name="connsiteY34" fmla="*/ 452100 h 606439"/>
                <a:gd name="connsiteX35" fmla="*/ 186458 w 607356"/>
                <a:gd name="connsiteY35" fmla="*/ 500312 h 606439"/>
                <a:gd name="connsiteX36" fmla="*/ 418165 w 607356"/>
                <a:gd name="connsiteY36" fmla="*/ 500312 h 606439"/>
                <a:gd name="connsiteX37" fmla="*/ 466601 w 607356"/>
                <a:gd name="connsiteY37" fmla="*/ 452100 h 606439"/>
                <a:gd name="connsiteX38" fmla="*/ 466601 w 607356"/>
                <a:gd name="connsiteY38" fmla="*/ 227415 h 606439"/>
                <a:gd name="connsiteX39" fmla="*/ 418165 w 607356"/>
                <a:gd name="connsiteY39" fmla="*/ 179203 h 606439"/>
                <a:gd name="connsiteX40" fmla="*/ 401918 w 607356"/>
                <a:gd name="connsiteY40" fmla="*/ 179203 h 606439"/>
                <a:gd name="connsiteX41" fmla="*/ 401918 w 607356"/>
                <a:gd name="connsiteY41" fmla="*/ 155552 h 606439"/>
                <a:gd name="connsiteX42" fmla="*/ 302311 w 607356"/>
                <a:gd name="connsiteY42" fmla="*/ 56247 h 606439"/>
                <a:gd name="connsiteX43" fmla="*/ 303678 w 607356"/>
                <a:gd name="connsiteY43" fmla="*/ 0 h 606439"/>
                <a:gd name="connsiteX44" fmla="*/ 607356 w 607356"/>
                <a:gd name="connsiteY44" fmla="*/ 303220 h 606439"/>
                <a:gd name="connsiteX45" fmla="*/ 303678 w 607356"/>
                <a:gd name="connsiteY45" fmla="*/ 606439 h 606439"/>
                <a:gd name="connsiteX46" fmla="*/ 0 w 607356"/>
                <a:gd name="connsiteY46" fmla="*/ 303220 h 606439"/>
                <a:gd name="connsiteX47" fmla="*/ 303678 w 607356"/>
                <a:gd name="connsiteY47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356" h="606439">
                  <a:moveTo>
                    <a:pt x="186482" y="210567"/>
                  </a:moveTo>
                  <a:lnTo>
                    <a:pt x="202880" y="210567"/>
                  </a:lnTo>
                  <a:lnTo>
                    <a:pt x="202880" y="232708"/>
                  </a:lnTo>
                  <a:cubicBezTo>
                    <a:pt x="197869" y="237106"/>
                    <a:pt x="194529" y="243475"/>
                    <a:pt x="194529" y="250754"/>
                  </a:cubicBezTo>
                  <a:cubicBezTo>
                    <a:pt x="194529" y="263947"/>
                    <a:pt x="205309" y="274715"/>
                    <a:pt x="218671" y="274715"/>
                  </a:cubicBezTo>
                  <a:cubicBezTo>
                    <a:pt x="231880" y="274715"/>
                    <a:pt x="242661" y="263947"/>
                    <a:pt x="242661" y="250754"/>
                  </a:cubicBezTo>
                  <a:cubicBezTo>
                    <a:pt x="242661" y="243475"/>
                    <a:pt x="239472" y="237106"/>
                    <a:pt x="234462" y="232708"/>
                  </a:cubicBezTo>
                  <a:lnTo>
                    <a:pt x="234462" y="210567"/>
                  </a:lnTo>
                  <a:lnTo>
                    <a:pt x="370353" y="210567"/>
                  </a:lnTo>
                  <a:lnTo>
                    <a:pt x="370353" y="232708"/>
                  </a:lnTo>
                  <a:cubicBezTo>
                    <a:pt x="365343" y="237106"/>
                    <a:pt x="362003" y="243475"/>
                    <a:pt x="362003" y="250754"/>
                  </a:cubicBezTo>
                  <a:cubicBezTo>
                    <a:pt x="362003" y="263947"/>
                    <a:pt x="372783" y="274715"/>
                    <a:pt x="386144" y="274715"/>
                  </a:cubicBezTo>
                  <a:cubicBezTo>
                    <a:pt x="399354" y="274715"/>
                    <a:pt x="410134" y="263947"/>
                    <a:pt x="410134" y="250754"/>
                  </a:cubicBezTo>
                  <a:cubicBezTo>
                    <a:pt x="410134" y="243475"/>
                    <a:pt x="406946" y="237106"/>
                    <a:pt x="401935" y="232708"/>
                  </a:cubicBezTo>
                  <a:lnTo>
                    <a:pt x="401935" y="210567"/>
                  </a:lnTo>
                  <a:lnTo>
                    <a:pt x="418181" y="210567"/>
                  </a:lnTo>
                  <a:cubicBezTo>
                    <a:pt x="427443" y="210567"/>
                    <a:pt x="435035" y="218149"/>
                    <a:pt x="435035" y="227400"/>
                  </a:cubicBezTo>
                  <a:lnTo>
                    <a:pt x="435035" y="452144"/>
                  </a:lnTo>
                  <a:cubicBezTo>
                    <a:pt x="435035" y="461395"/>
                    <a:pt x="427443" y="468977"/>
                    <a:pt x="418181" y="468977"/>
                  </a:cubicBezTo>
                  <a:lnTo>
                    <a:pt x="186482" y="468977"/>
                  </a:lnTo>
                  <a:cubicBezTo>
                    <a:pt x="177220" y="468977"/>
                    <a:pt x="169780" y="461395"/>
                    <a:pt x="169780" y="452144"/>
                  </a:cubicBezTo>
                  <a:lnTo>
                    <a:pt x="169780" y="227400"/>
                  </a:lnTo>
                  <a:cubicBezTo>
                    <a:pt x="169780" y="218149"/>
                    <a:pt x="177220" y="210567"/>
                    <a:pt x="186482" y="210567"/>
                  </a:cubicBezTo>
                  <a:close/>
                  <a:moveTo>
                    <a:pt x="302297" y="87642"/>
                  </a:moveTo>
                  <a:cubicBezTo>
                    <a:pt x="339804" y="87642"/>
                    <a:pt x="370327" y="118123"/>
                    <a:pt x="370327" y="155579"/>
                  </a:cubicBezTo>
                  <a:lnTo>
                    <a:pt x="370327" y="179236"/>
                  </a:lnTo>
                  <a:lnTo>
                    <a:pt x="234418" y="179236"/>
                  </a:lnTo>
                  <a:lnTo>
                    <a:pt x="234418" y="155579"/>
                  </a:lnTo>
                  <a:cubicBezTo>
                    <a:pt x="234418" y="118123"/>
                    <a:pt x="264941" y="87642"/>
                    <a:pt x="302297" y="87642"/>
                  </a:cubicBezTo>
                  <a:close/>
                  <a:moveTo>
                    <a:pt x="302311" y="56247"/>
                  </a:moveTo>
                  <a:cubicBezTo>
                    <a:pt x="247498" y="56247"/>
                    <a:pt x="202857" y="100820"/>
                    <a:pt x="202857" y="155552"/>
                  </a:cubicBezTo>
                  <a:lnTo>
                    <a:pt x="202857" y="179203"/>
                  </a:lnTo>
                  <a:lnTo>
                    <a:pt x="186458" y="179203"/>
                  </a:lnTo>
                  <a:cubicBezTo>
                    <a:pt x="159886" y="179203"/>
                    <a:pt x="138173" y="200883"/>
                    <a:pt x="138173" y="227415"/>
                  </a:cubicBezTo>
                  <a:lnTo>
                    <a:pt x="138173" y="452100"/>
                  </a:lnTo>
                  <a:cubicBezTo>
                    <a:pt x="138173" y="478632"/>
                    <a:pt x="159886" y="500312"/>
                    <a:pt x="186458" y="500312"/>
                  </a:cubicBezTo>
                  <a:lnTo>
                    <a:pt x="418165" y="500312"/>
                  </a:lnTo>
                  <a:cubicBezTo>
                    <a:pt x="444888" y="500312"/>
                    <a:pt x="466601" y="478632"/>
                    <a:pt x="466601" y="452100"/>
                  </a:cubicBezTo>
                  <a:lnTo>
                    <a:pt x="466601" y="227415"/>
                  </a:lnTo>
                  <a:cubicBezTo>
                    <a:pt x="466601" y="200883"/>
                    <a:pt x="444888" y="179203"/>
                    <a:pt x="418165" y="179203"/>
                  </a:cubicBezTo>
                  <a:lnTo>
                    <a:pt x="401918" y="179203"/>
                  </a:lnTo>
                  <a:lnTo>
                    <a:pt x="401918" y="155552"/>
                  </a:lnTo>
                  <a:cubicBezTo>
                    <a:pt x="401918" y="100820"/>
                    <a:pt x="357277" y="56247"/>
                    <a:pt x="302311" y="56247"/>
                  </a:cubicBezTo>
                  <a:close/>
                  <a:moveTo>
                    <a:pt x="303678" y="0"/>
                  </a:moveTo>
                  <a:cubicBezTo>
                    <a:pt x="471460" y="0"/>
                    <a:pt x="607356" y="135691"/>
                    <a:pt x="607356" y="303220"/>
                  </a:cubicBezTo>
                  <a:cubicBezTo>
                    <a:pt x="607356" y="470748"/>
                    <a:pt x="471460" y="606439"/>
                    <a:pt x="303678" y="606439"/>
                  </a:cubicBezTo>
                  <a:cubicBezTo>
                    <a:pt x="135896" y="606439"/>
                    <a:pt x="0" y="470748"/>
                    <a:pt x="0" y="303220"/>
                  </a:cubicBezTo>
                  <a:cubicBezTo>
                    <a:pt x="0" y="135691"/>
                    <a:pt x="135896" y="0"/>
                    <a:pt x="303678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algn="ctr" defTabSz="913765"/>
              <a:endParaRPr lang="zh-CN" altLang="en-US" sz="2800" b="1" dirty="0"/>
            </a:p>
          </p:txBody>
        </p:sp>
        <p:cxnSp>
          <p:nvCxnSpPr>
            <p:cNvPr id="40" name="直接箭头连接符 39"/>
            <p:cNvCxnSpPr>
              <a:stCxn id="38" idx="2"/>
              <a:endCxn id="36" idx="0"/>
            </p:cNvCxnSpPr>
            <p:nvPr/>
          </p:nvCxnSpPr>
          <p:spPr>
            <a:xfrm flipH="1">
              <a:off x="6095999" y="4761482"/>
              <a:ext cx="1" cy="314126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5" idx="2"/>
              <a:endCxn id="38" idx="0"/>
            </p:cNvCxnSpPr>
            <p:nvPr/>
          </p:nvCxnSpPr>
          <p:spPr>
            <a:xfrm>
              <a:off x="6096000" y="3187718"/>
              <a:ext cx="0" cy="47025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25" idx="1"/>
              <a:endCxn id="10" idx="3"/>
            </p:cNvCxnSpPr>
            <p:nvPr/>
          </p:nvCxnSpPr>
          <p:spPr>
            <a:xfrm flipH="1">
              <a:off x="2582278" y="4209728"/>
              <a:ext cx="245230" cy="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2" idx="3"/>
              <a:endCxn id="14" idx="1"/>
            </p:cNvCxnSpPr>
            <p:nvPr/>
          </p:nvCxnSpPr>
          <p:spPr>
            <a:xfrm>
              <a:off x="9364491" y="4209728"/>
              <a:ext cx="245231" cy="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íṧlide"/>
            <p:cNvSpPr/>
            <p:nvPr/>
          </p:nvSpPr>
          <p:spPr>
            <a:xfrm>
              <a:off x="1114929" y="5564093"/>
              <a:ext cx="1465894" cy="582707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Supporting text here.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……</a:t>
              </a:r>
              <a:endParaRPr lang="id-ID" altLang="zh-CN" sz="1100" dirty="0"/>
            </a:p>
          </p:txBody>
        </p:sp>
        <p:sp>
          <p:nvSpPr>
            <p:cNvPr id="45" name="isľiḑè"/>
            <p:cNvSpPr/>
            <p:nvPr/>
          </p:nvSpPr>
          <p:spPr>
            <a:xfrm>
              <a:off x="2828962" y="5564093"/>
              <a:ext cx="1465894" cy="582707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Supporting text here.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……</a:t>
              </a:r>
              <a:endParaRPr lang="id-ID" altLang="zh-CN" sz="1100" dirty="0"/>
            </a:p>
          </p:txBody>
        </p:sp>
        <p:sp>
          <p:nvSpPr>
            <p:cNvPr id="46" name="iśḻíḑê"/>
            <p:cNvSpPr/>
            <p:nvPr/>
          </p:nvSpPr>
          <p:spPr>
            <a:xfrm>
              <a:off x="5363052" y="5564093"/>
              <a:ext cx="1465894" cy="582707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Supporting text here.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……</a:t>
              </a:r>
              <a:endParaRPr lang="id-ID" altLang="zh-CN" sz="1100" dirty="0"/>
            </a:p>
          </p:txBody>
        </p:sp>
        <p:sp>
          <p:nvSpPr>
            <p:cNvPr id="47" name="îṩľîḋe"/>
            <p:cNvSpPr/>
            <p:nvPr/>
          </p:nvSpPr>
          <p:spPr>
            <a:xfrm>
              <a:off x="7897142" y="5564093"/>
              <a:ext cx="1465894" cy="582707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Supporting text here.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……</a:t>
              </a:r>
              <a:endParaRPr lang="id-ID" altLang="zh-CN" sz="1100" dirty="0"/>
            </a:p>
          </p:txBody>
        </p:sp>
        <p:sp>
          <p:nvSpPr>
            <p:cNvPr id="48" name="îSļíḓè"/>
            <p:cNvSpPr/>
            <p:nvPr/>
          </p:nvSpPr>
          <p:spPr>
            <a:xfrm>
              <a:off x="9611176" y="5564093"/>
              <a:ext cx="1465894" cy="582707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Supporting text here.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……</a:t>
              </a:r>
              <a:endParaRPr lang="id-ID" altLang="zh-CN" sz="1100" dirty="0"/>
            </a:p>
          </p:txBody>
        </p:sp>
        <p:cxnSp>
          <p:nvCxnSpPr>
            <p:cNvPr id="49" name="直接箭头连接符 48"/>
            <p:cNvCxnSpPr>
              <a:stCxn id="8" idx="2"/>
              <a:endCxn id="35" idx="0"/>
            </p:cNvCxnSpPr>
            <p:nvPr/>
          </p:nvCxnSpPr>
          <p:spPr>
            <a:xfrm flipH="1">
              <a:off x="6096000" y="1644848"/>
              <a:ext cx="1" cy="439361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预算设置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1863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9925" y="2066364"/>
            <a:ext cx="10850563" cy="3448928"/>
            <a:chOff x="669925" y="2066364"/>
            <a:chExt cx="10850563" cy="3448928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669925" y="2204864"/>
              <a:ext cx="1085056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íSļiďè"/>
            <p:cNvGrpSpPr/>
            <p:nvPr/>
          </p:nvGrpSpPr>
          <p:grpSpPr>
            <a:xfrm>
              <a:off x="4291486" y="2066364"/>
              <a:ext cx="914400" cy="642556"/>
              <a:chOff x="4286518" y="2066364"/>
              <a:chExt cx="914400" cy="642556"/>
            </a:xfrm>
          </p:grpSpPr>
          <p:sp>
            <p:nvSpPr>
              <p:cNvPr id="54" name="íşḻïḋè"/>
              <p:cNvSpPr txBox="1"/>
              <p:nvPr/>
            </p:nvSpPr>
            <p:spPr>
              <a:xfrm>
                <a:off x="4286518" y="2066364"/>
                <a:ext cx="91440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zh-CN" b="1" dirty="0"/>
                  <a:t>2017</a:t>
                </a:r>
                <a:endParaRPr lang="zh-CN" altLang="en-US" b="1" dirty="0"/>
              </a:p>
            </p:txBody>
          </p:sp>
          <p:sp>
            <p:nvSpPr>
              <p:cNvPr id="55" name="íṧļiḍê"/>
              <p:cNvSpPr/>
              <p:nvPr/>
            </p:nvSpPr>
            <p:spPr>
              <a:xfrm>
                <a:off x="4353518" y="2440610"/>
                <a:ext cx="780400" cy="268310"/>
              </a:xfrm>
              <a:prstGeom prst="roundRect">
                <a:avLst>
                  <a:gd name="adj" fmla="val 2126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/>
                  <a:t>Text here</a:t>
                </a:r>
                <a:endParaRPr lang="zh-CN" altLang="en-US" sz="1200" b="1" dirty="0"/>
              </a:p>
            </p:txBody>
          </p:sp>
        </p:grpSp>
        <p:sp>
          <p:nvSpPr>
            <p:cNvPr id="29" name="îSḻïde"/>
            <p:cNvSpPr/>
            <p:nvPr/>
          </p:nvSpPr>
          <p:spPr>
            <a:xfrm>
              <a:off x="6754730" y="2996952"/>
              <a:ext cx="1321770" cy="1321770"/>
            </a:xfrm>
            <a:prstGeom prst="ellipse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 w="508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iŝḷïḋe"/>
            <p:cNvGrpSpPr/>
            <p:nvPr/>
          </p:nvGrpSpPr>
          <p:grpSpPr>
            <a:xfrm>
              <a:off x="6299491" y="4606754"/>
              <a:ext cx="2232248" cy="908538"/>
              <a:chOff x="767408" y="4894907"/>
              <a:chExt cx="2232248" cy="908538"/>
            </a:xfrm>
          </p:grpSpPr>
          <p:sp>
            <p:nvSpPr>
              <p:cNvPr id="52" name="ïṥľîḍè"/>
              <p:cNvSpPr/>
              <p:nvPr/>
            </p:nvSpPr>
            <p:spPr bwMode="auto">
              <a:xfrm>
                <a:off x="767408" y="5246046"/>
                <a:ext cx="2232248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  <a:endParaRPr lang="zh-CN" altLang="en-US" sz="1000" dirty="0"/>
              </a:p>
            </p:txBody>
          </p:sp>
          <p:sp>
            <p:nvSpPr>
              <p:cNvPr id="53" name="îṩ1iḑe"/>
              <p:cNvSpPr txBox="1"/>
              <p:nvPr/>
            </p:nvSpPr>
            <p:spPr bwMode="auto">
              <a:xfrm>
                <a:off x="767408" y="4894907"/>
                <a:ext cx="2232248" cy="3511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1" name="iṡḻïdè"/>
            <p:cNvGrpSpPr/>
            <p:nvPr/>
          </p:nvGrpSpPr>
          <p:grpSpPr>
            <a:xfrm>
              <a:off x="1622073" y="2066364"/>
              <a:ext cx="914400" cy="642556"/>
              <a:chOff x="1622073" y="2066364"/>
              <a:chExt cx="914400" cy="642556"/>
            </a:xfrm>
          </p:grpSpPr>
          <p:sp>
            <p:nvSpPr>
              <p:cNvPr id="50" name="îŝḻídè"/>
              <p:cNvSpPr txBox="1"/>
              <p:nvPr/>
            </p:nvSpPr>
            <p:spPr>
              <a:xfrm>
                <a:off x="1622073" y="2066364"/>
                <a:ext cx="91440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zh-CN" b="1" dirty="0"/>
                  <a:t>2016</a:t>
                </a:r>
                <a:endParaRPr lang="zh-CN" altLang="en-US" b="1" dirty="0"/>
              </a:p>
            </p:txBody>
          </p:sp>
          <p:sp>
            <p:nvSpPr>
              <p:cNvPr id="51" name="îsḻiḍe"/>
              <p:cNvSpPr/>
              <p:nvPr/>
            </p:nvSpPr>
            <p:spPr>
              <a:xfrm>
                <a:off x="1689073" y="2440610"/>
                <a:ext cx="780400" cy="268310"/>
              </a:xfrm>
              <a:prstGeom prst="roundRect">
                <a:avLst>
                  <a:gd name="adj" fmla="val 2126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/>
                  <a:t>Text here</a:t>
                </a:r>
                <a:endParaRPr lang="zh-CN" altLang="en-US" sz="1200" b="1" dirty="0"/>
              </a:p>
            </p:txBody>
          </p:sp>
        </p:grpSp>
        <p:grpSp>
          <p:nvGrpSpPr>
            <p:cNvPr id="32" name="ï$ļïḓè"/>
            <p:cNvGrpSpPr/>
            <p:nvPr/>
          </p:nvGrpSpPr>
          <p:grpSpPr>
            <a:xfrm>
              <a:off x="6960899" y="2066364"/>
              <a:ext cx="914400" cy="642556"/>
              <a:chOff x="6958415" y="2066364"/>
              <a:chExt cx="914400" cy="642556"/>
            </a:xfrm>
          </p:grpSpPr>
          <p:sp>
            <p:nvSpPr>
              <p:cNvPr id="48" name="išḻîḑè"/>
              <p:cNvSpPr txBox="1"/>
              <p:nvPr/>
            </p:nvSpPr>
            <p:spPr>
              <a:xfrm>
                <a:off x="6958415" y="2066364"/>
                <a:ext cx="91440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2018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îş1idè"/>
              <p:cNvSpPr/>
              <p:nvPr/>
            </p:nvSpPr>
            <p:spPr>
              <a:xfrm>
                <a:off x="7031417" y="2440610"/>
                <a:ext cx="780400" cy="268310"/>
              </a:xfrm>
              <a:prstGeom prst="roundRect">
                <a:avLst>
                  <a:gd name="adj" fmla="val 2126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/>
                  <a:t>Text here</a:t>
                </a:r>
                <a:endParaRPr lang="zh-CN" altLang="en-US" sz="1200" b="1" dirty="0"/>
              </a:p>
            </p:txBody>
          </p:sp>
        </p:grpSp>
        <p:grpSp>
          <p:nvGrpSpPr>
            <p:cNvPr id="33" name="iṡḷiḋè"/>
            <p:cNvGrpSpPr/>
            <p:nvPr/>
          </p:nvGrpSpPr>
          <p:grpSpPr>
            <a:xfrm>
              <a:off x="9630312" y="2066364"/>
              <a:ext cx="914400" cy="642556"/>
              <a:chOff x="9630312" y="2066364"/>
              <a:chExt cx="914400" cy="642556"/>
            </a:xfrm>
          </p:grpSpPr>
          <p:sp>
            <p:nvSpPr>
              <p:cNvPr id="46" name="ïşľîdê"/>
              <p:cNvSpPr txBox="1"/>
              <p:nvPr/>
            </p:nvSpPr>
            <p:spPr>
              <a:xfrm>
                <a:off x="9630312" y="2066364"/>
                <a:ext cx="91440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zh-CN" b="1" dirty="0"/>
                  <a:t>2019</a:t>
                </a:r>
                <a:endParaRPr lang="zh-CN" altLang="en-US" b="1" dirty="0"/>
              </a:p>
            </p:txBody>
          </p:sp>
          <p:sp>
            <p:nvSpPr>
              <p:cNvPr id="47" name="iṡlíḓé"/>
              <p:cNvSpPr/>
              <p:nvPr/>
            </p:nvSpPr>
            <p:spPr>
              <a:xfrm>
                <a:off x="9693587" y="2440610"/>
                <a:ext cx="780400" cy="268310"/>
              </a:xfrm>
              <a:prstGeom prst="roundRect">
                <a:avLst>
                  <a:gd name="adj" fmla="val 2126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/>
                  <a:t>Text here</a:t>
                </a:r>
                <a:endParaRPr lang="zh-CN" altLang="en-US" sz="1200" b="1" dirty="0"/>
              </a:p>
            </p:txBody>
          </p:sp>
        </p:grpSp>
        <p:grpSp>
          <p:nvGrpSpPr>
            <p:cNvPr id="34" name="íS1îḑè"/>
            <p:cNvGrpSpPr/>
            <p:nvPr/>
          </p:nvGrpSpPr>
          <p:grpSpPr>
            <a:xfrm>
              <a:off x="805552" y="3093531"/>
              <a:ext cx="2547442" cy="1660602"/>
              <a:chOff x="1687706" y="1268760"/>
              <a:chExt cx="2904208" cy="1660602"/>
            </a:xfrm>
          </p:grpSpPr>
          <p:sp>
            <p:nvSpPr>
              <p:cNvPr id="44" name="ïśḻîḋê"/>
              <p:cNvSpPr/>
              <p:nvPr/>
            </p:nvSpPr>
            <p:spPr>
              <a:xfrm>
                <a:off x="1687706" y="1800988"/>
                <a:ext cx="2904208" cy="1128374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You can use the icon library in iSlide  (www.islide.cc) to filter and replace existing icon elements with one click.</a:t>
                </a:r>
              </a:p>
            </p:txBody>
          </p:sp>
          <p:sp>
            <p:nvSpPr>
              <p:cNvPr id="45" name="íŝliḋé"/>
              <p:cNvSpPr txBox="1"/>
              <p:nvPr/>
            </p:nvSpPr>
            <p:spPr bwMode="auto">
              <a:xfrm>
                <a:off x="1687706" y="1268760"/>
                <a:ext cx="2904208" cy="516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>
              <a:off x="3322737" y="3609766"/>
              <a:ext cx="0" cy="106044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ïsľiḍê"/>
            <p:cNvGrpSpPr/>
            <p:nvPr/>
          </p:nvGrpSpPr>
          <p:grpSpPr>
            <a:xfrm>
              <a:off x="3469997" y="3093531"/>
              <a:ext cx="2547442" cy="1660602"/>
              <a:chOff x="1687706" y="1268760"/>
              <a:chExt cx="2904208" cy="1660602"/>
            </a:xfrm>
          </p:grpSpPr>
          <p:sp>
            <p:nvSpPr>
              <p:cNvPr id="42" name="íşḻïḍé"/>
              <p:cNvSpPr/>
              <p:nvPr/>
            </p:nvSpPr>
            <p:spPr>
              <a:xfrm>
                <a:off x="1687706" y="1800988"/>
                <a:ext cx="2904208" cy="1128374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You can use the icon library in iSlide  (www.islide.cc) to filter and replace existing icon elements with one click.</a:t>
                </a:r>
              </a:p>
            </p:txBody>
          </p:sp>
          <p:sp>
            <p:nvSpPr>
              <p:cNvPr id="43" name="iśļîḑe"/>
              <p:cNvSpPr txBox="1"/>
              <p:nvPr/>
            </p:nvSpPr>
            <p:spPr bwMode="auto">
              <a:xfrm>
                <a:off x="1687706" y="1268760"/>
                <a:ext cx="2904208" cy="516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37" name="ísḻïďé"/>
            <p:cNvGrpSpPr/>
            <p:nvPr/>
          </p:nvGrpSpPr>
          <p:grpSpPr>
            <a:xfrm>
              <a:off x="8810066" y="3093531"/>
              <a:ext cx="2547442" cy="1660602"/>
              <a:chOff x="1687706" y="1268760"/>
              <a:chExt cx="2904208" cy="1660602"/>
            </a:xfrm>
          </p:grpSpPr>
          <p:sp>
            <p:nvSpPr>
              <p:cNvPr id="40" name="ïSḻïďê"/>
              <p:cNvSpPr/>
              <p:nvPr/>
            </p:nvSpPr>
            <p:spPr>
              <a:xfrm>
                <a:off x="1687706" y="1800988"/>
                <a:ext cx="2904208" cy="1128374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You can use the icon library in iSlide  (www.islide.cc) to filter and replace existing icon elements with one click.</a:t>
                </a:r>
              </a:p>
            </p:txBody>
          </p:sp>
          <p:sp>
            <p:nvSpPr>
              <p:cNvPr id="41" name="ïşlíďè"/>
              <p:cNvSpPr txBox="1"/>
              <p:nvPr/>
            </p:nvSpPr>
            <p:spPr bwMode="auto">
              <a:xfrm>
                <a:off x="1687706" y="1268760"/>
                <a:ext cx="2904208" cy="516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cxnSp>
          <p:nvCxnSpPr>
            <p:cNvPr id="38" name="直接连接符 37"/>
            <p:cNvCxnSpPr/>
            <p:nvPr/>
          </p:nvCxnSpPr>
          <p:spPr>
            <a:xfrm>
              <a:off x="6099465" y="3609766"/>
              <a:ext cx="0" cy="190552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8614065" y="3609766"/>
              <a:ext cx="0" cy="190552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预算设置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2120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3100" y="1176481"/>
            <a:ext cx="10703757" cy="5038201"/>
            <a:chOff x="673100" y="1028700"/>
            <a:chExt cx="10703757" cy="5038201"/>
          </a:xfrm>
        </p:grpSpPr>
        <p:grpSp>
          <p:nvGrpSpPr>
            <p:cNvPr id="8" name="îsliḍê"/>
            <p:cNvGrpSpPr/>
            <p:nvPr/>
          </p:nvGrpSpPr>
          <p:grpSpPr>
            <a:xfrm>
              <a:off x="3245369" y="4269562"/>
              <a:ext cx="2090336" cy="1084131"/>
              <a:chOff x="3224907" y="4269562"/>
              <a:chExt cx="2090336" cy="1084131"/>
            </a:xfrm>
          </p:grpSpPr>
          <p:sp>
            <p:nvSpPr>
              <p:cNvPr id="53" name="ïṥlïďè"/>
              <p:cNvSpPr/>
              <p:nvPr/>
            </p:nvSpPr>
            <p:spPr bwMode="auto">
              <a:xfrm>
                <a:off x="3301614" y="4269562"/>
                <a:ext cx="1936922" cy="519182"/>
              </a:xfrm>
              <a:prstGeom prst="upArrowCallout">
                <a:avLst>
                  <a:gd name="adj1" fmla="val 69153"/>
                  <a:gd name="adj2" fmla="val 34576"/>
                  <a:gd name="adj3" fmla="val 12713"/>
                  <a:gd name="adj4" fmla="val 87287"/>
                </a:avLst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i="1" dirty="0"/>
                  <a:t>Text here</a:t>
                </a:r>
              </a:p>
            </p:txBody>
          </p:sp>
          <p:sp>
            <p:nvSpPr>
              <p:cNvPr id="54" name="íṧľïḋê"/>
              <p:cNvSpPr txBox="1"/>
              <p:nvPr/>
            </p:nvSpPr>
            <p:spPr>
              <a:xfrm flipH="1">
                <a:off x="3224907" y="4788744"/>
                <a:ext cx="2090336" cy="56494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text......</a:t>
                </a:r>
                <a:endParaRPr lang="zh-CN" altLang="en-US" sz="1100" dirty="0"/>
              </a:p>
            </p:txBody>
          </p:sp>
        </p:grpSp>
        <p:grpSp>
          <p:nvGrpSpPr>
            <p:cNvPr id="9" name="îŝliḓê"/>
            <p:cNvGrpSpPr/>
            <p:nvPr/>
          </p:nvGrpSpPr>
          <p:grpSpPr>
            <a:xfrm>
              <a:off x="5814466" y="4269562"/>
              <a:ext cx="2090336" cy="1797339"/>
              <a:chOff x="5814466" y="4269562"/>
              <a:chExt cx="2090336" cy="1797339"/>
            </a:xfrm>
          </p:grpSpPr>
          <p:sp>
            <p:nvSpPr>
              <p:cNvPr id="49" name="íṧļïdê"/>
              <p:cNvSpPr/>
              <p:nvPr/>
            </p:nvSpPr>
            <p:spPr bwMode="auto">
              <a:xfrm>
                <a:off x="5891173" y="4269562"/>
                <a:ext cx="1936922" cy="519182"/>
              </a:xfrm>
              <a:prstGeom prst="upArrowCallout">
                <a:avLst>
                  <a:gd name="adj1" fmla="val 69153"/>
                  <a:gd name="adj2" fmla="val 34576"/>
                  <a:gd name="adj3" fmla="val 12713"/>
                  <a:gd name="adj4" fmla="val 87287"/>
                </a:avLst>
              </a:prstGeom>
              <a:solidFill>
                <a:schemeClr val="accent1"/>
              </a:solidFill>
              <a:ln w="9525" algn="ctr">
                <a:noFill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50" name="ísľïḑè"/>
              <p:cNvSpPr txBox="1"/>
              <p:nvPr/>
            </p:nvSpPr>
            <p:spPr>
              <a:xfrm flipH="1">
                <a:off x="5814466" y="4788744"/>
                <a:ext cx="2090336" cy="56494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text......</a:t>
                </a:r>
                <a:endParaRPr lang="zh-CN" altLang="en-US" sz="1100" dirty="0"/>
              </a:p>
            </p:txBody>
          </p:sp>
          <p:sp>
            <p:nvSpPr>
              <p:cNvPr id="51" name="íŝļiḍe"/>
              <p:cNvSpPr txBox="1"/>
              <p:nvPr/>
            </p:nvSpPr>
            <p:spPr>
              <a:xfrm flipH="1">
                <a:off x="5814466" y="5501952"/>
                <a:ext cx="2090336" cy="56494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text......</a:t>
                </a:r>
                <a:endParaRPr lang="zh-CN" altLang="en-US" sz="1100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5990510" y="5427823"/>
                <a:ext cx="17382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isḷîḋé"/>
            <p:cNvGrpSpPr/>
            <p:nvPr/>
          </p:nvGrpSpPr>
          <p:grpSpPr>
            <a:xfrm>
              <a:off x="673100" y="4269562"/>
              <a:ext cx="2090336" cy="1084131"/>
              <a:chOff x="593218" y="4269562"/>
              <a:chExt cx="2090336" cy="1084131"/>
            </a:xfrm>
          </p:grpSpPr>
          <p:sp>
            <p:nvSpPr>
              <p:cNvPr id="47" name="îŝľïḋe"/>
              <p:cNvSpPr/>
              <p:nvPr/>
            </p:nvSpPr>
            <p:spPr bwMode="auto">
              <a:xfrm>
                <a:off x="669925" y="4269562"/>
                <a:ext cx="1936922" cy="519182"/>
              </a:xfrm>
              <a:prstGeom prst="upArrowCallout">
                <a:avLst>
                  <a:gd name="adj1" fmla="val 69153"/>
                  <a:gd name="adj2" fmla="val 34576"/>
                  <a:gd name="adj3" fmla="val 12713"/>
                  <a:gd name="adj4" fmla="val 87287"/>
                </a:avLst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i="1" dirty="0"/>
                  <a:t>Text here</a:t>
                </a:r>
              </a:p>
            </p:txBody>
          </p:sp>
          <p:sp>
            <p:nvSpPr>
              <p:cNvPr id="48" name="islîďé"/>
              <p:cNvSpPr txBox="1"/>
              <p:nvPr/>
            </p:nvSpPr>
            <p:spPr>
              <a:xfrm flipH="1">
                <a:off x="593218" y="4788744"/>
                <a:ext cx="2090336" cy="56494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text......</a:t>
                </a:r>
                <a:endParaRPr lang="zh-CN" altLang="en-US" sz="1100" dirty="0"/>
              </a:p>
            </p:txBody>
          </p:sp>
        </p:grpSp>
        <p:grpSp>
          <p:nvGrpSpPr>
            <p:cNvPr id="11" name="í$liḓé"/>
            <p:cNvGrpSpPr/>
            <p:nvPr/>
          </p:nvGrpSpPr>
          <p:grpSpPr>
            <a:xfrm>
              <a:off x="9092106" y="1028700"/>
              <a:ext cx="2284751" cy="2847339"/>
              <a:chOff x="9092106" y="1028700"/>
              <a:chExt cx="2284751" cy="2847339"/>
            </a:xfrm>
          </p:grpSpPr>
          <p:sp>
            <p:nvSpPr>
              <p:cNvPr id="39" name="íṧlîḋè"/>
              <p:cNvSpPr/>
              <p:nvPr/>
            </p:nvSpPr>
            <p:spPr bwMode="auto">
              <a:xfrm rot="757832">
                <a:off x="9166937" y="2713686"/>
                <a:ext cx="323843" cy="1097904"/>
              </a:xfrm>
              <a:custGeom>
                <a:avLst/>
                <a:gdLst>
                  <a:gd name="T0" fmla="*/ 0 w 223"/>
                  <a:gd name="T1" fmla="*/ 0 h 756"/>
                  <a:gd name="T2" fmla="*/ 4 w 223"/>
                  <a:gd name="T3" fmla="*/ 372 h 756"/>
                  <a:gd name="T4" fmla="*/ 9 w 223"/>
                  <a:gd name="T5" fmla="*/ 756 h 756"/>
                  <a:gd name="T6" fmla="*/ 223 w 223"/>
                  <a:gd name="T7" fmla="*/ 116 h 756"/>
                  <a:gd name="T8" fmla="*/ 0 w 223"/>
                  <a:gd name="T9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756">
                    <a:moveTo>
                      <a:pt x="0" y="0"/>
                    </a:moveTo>
                    <a:lnTo>
                      <a:pt x="4" y="372"/>
                    </a:lnTo>
                    <a:lnTo>
                      <a:pt x="9" y="756"/>
                    </a:lnTo>
                    <a:lnTo>
                      <a:pt x="223" y="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D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40" name="îŝ1îďé"/>
              <p:cNvSpPr/>
              <p:nvPr/>
            </p:nvSpPr>
            <p:spPr bwMode="auto">
              <a:xfrm rot="757832">
                <a:off x="9138015" y="3135390"/>
                <a:ext cx="943937" cy="740649"/>
              </a:xfrm>
              <a:custGeom>
                <a:avLst/>
                <a:gdLst>
                  <a:gd name="T0" fmla="*/ 650 w 650"/>
                  <a:gd name="T1" fmla="*/ 140 h 510"/>
                  <a:gd name="T2" fmla="*/ 438 w 650"/>
                  <a:gd name="T3" fmla="*/ 0 h 510"/>
                  <a:gd name="T4" fmla="*/ 0 w 650"/>
                  <a:gd name="T5" fmla="*/ 510 h 510"/>
                  <a:gd name="T6" fmla="*/ 329 w 650"/>
                  <a:gd name="T7" fmla="*/ 320 h 510"/>
                  <a:gd name="T8" fmla="*/ 650 w 650"/>
                  <a:gd name="T9" fmla="*/ 14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0" h="510">
                    <a:moveTo>
                      <a:pt x="650" y="140"/>
                    </a:moveTo>
                    <a:lnTo>
                      <a:pt x="438" y="0"/>
                    </a:lnTo>
                    <a:lnTo>
                      <a:pt x="0" y="510"/>
                    </a:lnTo>
                    <a:lnTo>
                      <a:pt x="329" y="320"/>
                    </a:lnTo>
                    <a:lnTo>
                      <a:pt x="650" y="140"/>
                    </a:lnTo>
                    <a:close/>
                  </a:path>
                </a:pathLst>
              </a:custGeom>
              <a:solidFill>
                <a:srgbClr val="FEC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41" name="işḻïḑe"/>
              <p:cNvSpPr/>
              <p:nvPr/>
            </p:nvSpPr>
            <p:spPr bwMode="auto">
              <a:xfrm rot="757832">
                <a:off x="9157477" y="2917262"/>
                <a:ext cx="637521" cy="929442"/>
              </a:xfrm>
              <a:custGeom>
                <a:avLst/>
                <a:gdLst>
                  <a:gd name="T0" fmla="*/ 328 w 439"/>
                  <a:gd name="T1" fmla="*/ 64 h 640"/>
                  <a:gd name="T2" fmla="*/ 214 w 439"/>
                  <a:gd name="T3" fmla="*/ 0 h 640"/>
                  <a:gd name="T4" fmla="*/ 0 w 439"/>
                  <a:gd name="T5" fmla="*/ 640 h 640"/>
                  <a:gd name="T6" fmla="*/ 0 w 439"/>
                  <a:gd name="T7" fmla="*/ 640 h 640"/>
                  <a:gd name="T8" fmla="*/ 3 w 439"/>
                  <a:gd name="T9" fmla="*/ 638 h 640"/>
                  <a:gd name="T10" fmla="*/ 439 w 439"/>
                  <a:gd name="T11" fmla="*/ 131 h 640"/>
                  <a:gd name="T12" fmla="*/ 328 w 439"/>
                  <a:gd name="T13" fmla="*/ 64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9" h="640">
                    <a:moveTo>
                      <a:pt x="328" y="64"/>
                    </a:moveTo>
                    <a:lnTo>
                      <a:pt x="214" y="0"/>
                    </a:lnTo>
                    <a:lnTo>
                      <a:pt x="0" y="640"/>
                    </a:lnTo>
                    <a:lnTo>
                      <a:pt x="0" y="640"/>
                    </a:lnTo>
                    <a:lnTo>
                      <a:pt x="3" y="638"/>
                    </a:lnTo>
                    <a:lnTo>
                      <a:pt x="439" y="131"/>
                    </a:lnTo>
                    <a:lnTo>
                      <a:pt x="328" y="64"/>
                    </a:lnTo>
                    <a:close/>
                  </a:path>
                </a:pathLst>
              </a:custGeom>
              <a:solidFill>
                <a:srgbClr val="FFDE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42" name="ïṡľiḋé"/>
              <p:cNvSpPr/>
              <p:nvPr/>
            </p:nvSpPr>
            <p:spPr bwMode="auto">
              <a:xfrm rot="757832">
                <a:off x="9447743" y="1028700"/>
                <a:ext cx="1382505" cy="2038964"/>
              </a:xfrm>
              <a:custGeom>
                <a:avLst/>
                <a:gdLst>
                  <a:gd name="T0" fmla="*/ 94 w 401"/>
                  <a:gd name="T1" fmla="*/ 586 h 593"/>
                  <a:gd name="T2" fmla="*/ 37 w 401"/>
                  <a:gd name="T3" fmla="*/ 576 h 593"/>
                  <a:gd name="T4" fmla="*/ 0 w 401"/>
                  <a:gd name="T5" fmla="*/ 532 h 593"/>
                  <a:gd name="T6" fmla="*/ 307 w 401"/>
                  <a:gd name="T7" fmla="*/ 0 h 593"/>
                  <a:gd name="T8" fmla="*/ 401 w 401"/>
                  <a:gd name="T9" fmla="*/ 54 h 593"/>
                  <a:gd name="T10" fmla="*/ 94 w 401"/>
                  <a:gd name="T11" fmla="*/ 586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1" h="593">
                    <a:moveTo>
                      <a:pt x="94" y="586"/>
                    </a:moveTo>
                    <a:cubicBezTo>
                      <a:pt x="94" y="586"/>
                      <a:pt x="66" y="593"/>
                      <a:pt x="37" y="576"/>
                    </a:cubicBezTo>
                    <a:cubicBezTo>
                      <a:pt x="8" y="560"/>
                      <a:pt x="0" y="532"/>
                      <a:pt x="0" y="532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401" y="54"/>
                      <a:pt x="401" y="54"/>
                      <a:pt x="401" y="54"/>
                    </a:cubicBezTo>
                    <a:lnTo>
                      <a:pt x="94" y="58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43" name="îṩļîḓê"/>
              <p:cNvSpPr/>
              <p:nvPr/>
            </p:nvSpPr>
            <p:spPr bwMode="auto">
              <a:xfrm rot="757832">
                <a:off x="9723261" y="1279468"/>
                <a:ext cx="1382505" cy="2040416"/>
              </a:xfrm>
              <a:custGeom>
                <a:avLst/>
                <a:gdLst>
                  <a:gd name="T0" fmla="*/ 94 w 401"/>
                  <a:gd name="T1" fmla="*/ 586 h 593"/>
                  <a:gd name="T2" fmla="*/ 36 w 401"/>
                  <a:gd name="T3" fmla="*/ 576 h 593"/>
                  <a:gd name="T4" fmla="*/ 0 w 401"/>
                  <a:gd name="T5" fmla="*/ 532 h 593"/>
                  <a:gd name="T6" fmla="*/ 307 w 401"/>
                  <a:gd name="T7" fmla="*/ 0 h 593"/>
                  <a:gd name="T8" fmla="*/ 401 w 401"/>
                  <a:gd name="T9" fmla="*/ 54 h 593"/>
                  <a:gd name="T10" fmla="*/ 94 w 401"/>
                  <a:gd name="T11" fmla="*/ 586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1" h="593">
                    <a:moveTo>
                      <a:pt x="94" y="586"/>
                    </a:moveTo>
                    <a:cubicBezTo>
                      <a:pt x="94" y="586"/>
                      <a:pt x="65" y="593"/>
                      <a:pt x="36" y="576"/>
                    </a:cubicBezTo>
                    <a:cubicBezTo>
                      <a:pt x="7" y="560"/>
                      <a:pt x="0" y="532"/>
                      <a:pt x="0" y="532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401" y="54"/>
                      <a:pt x="401" y="54"/>
                      <a:pt x="401" y="54"/>
                    </a:cubicBezTo>
                    <a:lnTo>
                      <a:pt x="94" y="58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44" name="îš1îḑé"/>
              <p:cNvSpPr/>
              <p:nvPr/>
            </p:nvSpPr>
            <p:spPr bwMode="auto">
              <a:xfrm rot="757832">
                <a:off x="9995804" y="1530877"/>
                <a:ext cx="1381053" cy="2040416"/>
              </a:xfrm>
              <a:custGeom>
                <a:avLst/>
                <a:gdLst>
                  <a:gd name="T0" fmla="*/ 94 w 401"/>
                  <a:gd name="T1" fmla="*/ 586 h 593"/>
                  <a:gd name="T2" fmla="*/ 37 w 401"/>
                  <a:gd name="T3" fmla="*/ 576 h 593"/>
                  <a:gd name="T4" fmla="*/ 0 w 401"/>
                  <a:gd name="T5" fmla="*/ 532 h 593"/>
                  <a:gd name="T6" fmla="*/ 307 w 401"/>
                  <a:gd name="T7" fmla="*/ 0 h 593"/>
                  <a:gd name="T8" fmla="*/ 401 w 401"/>
                  <a:gd name="T9" fmla="*/ 54 h 593"/>
                  <a:gd name="T10" fmla="*/ 94 w 401"/>
                  <a:gd name="T11" fmla="*/ 586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1" h="593">
                    <a:moveTo>
                      <a:pt x="94" y="586"/>
                    </a:moveTo>
                    <a:cubicBezTo>
                      <a:pt x="94" y="586"/>
                      <a:pt x="66" y="593"/>
                      <a:pt x="37" y="576"/>
                    </a:cubicBezTo>
                    <a:cubicBezTo>
                      <a:pt x="8" y="560"/>
                      <a:pt x="0" y="532"/>
                      <a:pt x="0" y="532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401" y="54"/>
                      <a:pt x="401" y="54"/>
                      <a:pt x="401" y="54"/>
                    </a:cubicBezTo>
                    <a:lnTo>
                      <a:pt x="94" y="5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defTabSz="913765"/>
                <a:endParaRPr lang="en-US" sz="3200"/>
              </a:p>
            </p:txBody>
          </p:sp>
          <p:sp>
            <p:nvSpPr>
              <p:cNvPr id="45" name="išľiḑé"/>
              <p:cNvSpPr/>
              <p:nvPr/>
            </p:nvSpPr>
            <p:spPr bwMode="auto">
              <a:xfrm rot="757832">
                <a:off x="9092106" y="3442340"/>
                <a:ext cx="323843" cy="361611"/>
              </a:xfrm>
              <a:custGeom>
                <a:avLst/>
                <a:gdLst>
                  <a:gd name="T0" fmla="*/ 71 w 94"/>
                  <a:gd name="T1" fmla="*/ 25 h 105"/>
                  <a:gd name="T2" fmla="*/ 71 w 94"/>
                  <a:gd name="T3" fmla="*/ 25 h 105"/>
                  <a:gd name="T4" fmla="*/ 71 w 94"/>
                  <a:gd name="T5" fmla="*/ 25 h 105"/>
                  <a:gd name="T6" fmla="*/ 55 w 94"/>
                  <a:gd name="T7" fmla="*/ 14 h 105"/>
                  <a:gd name="T8" fmla="*/ 35 w 94"/>
                  <a:gd name="T9" fmla="*/ 5 h 105"/>
                  <a:gd name="T10" fmla="*/ 0 w 94"/>
                  <a:gd name="T11" fmla="*/ 0 h 105"/>
                  <a:gd name="T12" fmla="*/ 2 w 94"/>
                  <a:gd name="T13" fmla="*/ 105 h 105"/>
                  <a:gd name="T14" fmla="*/ 3 w 94"/>
                  <a:gd name="T15" fmla="*/ 104 h 105"/>
                  <a:gd name="T16" fmla="*/ 94 w 94"/>
                  <a:gd name="T17" fmla="*/ 52 h 105"/>
                  <a:gd name="T18" fmla="*/ 71 w 94"/>
                  <a:gd name="T19" fmla="*/ 2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105">
                    <a:moveTo>
                      <a:pt x="71" y="25"/>
                    </a:move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66" y="21"/>
                      <a:pt x="61" y="17"/>
                      <a:pt x="55" y="14"/>
                    </a:cubicBezTo>
                    <a:cubicBezTo>
                      <a:pt x="49" y="10"/>
                      <a:pt x="42" y="7"/>
                      <a:pt x="35" y="5"/>
                    </a:cubicBezTo>
                    <a:cubicBezTo>
                      <a:pt x="24" y="1"/>
                      <a:pt x="12" y="0"/>
                      <a:pt x="0" y="0"/>
                    </a:cubicBezTo>
                    <a:cubicBezTo>
                      <a:pt x="2" y="105"/>
                      <a:pt x="2" y="105"/>
                      <a:pt x="2" y="105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94" y="52"/>
                      <a:pt x="94" y="52"/>
                      <a:pt x="94" y="52"/>
                    </a:cubicBezTo>
                    <a:cubicBezTo>
                      <a:pt x="88" y="42"/>
                      <a:pt x="80" y="33"/>
                      <a:pt x="71" y="2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7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46" name="išḷïďè"/>
              <p:cNvSpPr/>
              <p:nvPr/>
            </p:nvSpPr>
            <p:spPr bwMode="auto">
              <a:xfrm rot="757832">
                <a:off x="9094548" y="3420271"/>
                <a:ext cx="121986" cy="361611"/>
              </a:xfrm>
              <a:custGeom>
                <a:avLst/>
                <a:gdLst>
                  <a:gd name="T0" fmla="*/ 0 w 35"/>
                  <a:gd name="T1" fmla="*/ 0 h 105"/>
                  <a:gd name="T2" fmla="*/ 2 w 35"/>
                  <a:gd name="T3" fmla="*/ 105 h 105"/>
                  <a:gd name="T4" fmla="*/ 35 w 35"/>
                  <a:gd name="T5" fmla="*/ 5 h 105"/>
                  <a:gd name="T6" fmla="*/ 0 w 35"/>
                  <a:gd name="T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105">
                    <a:moveTo>
                      <a:pt x="0" y="0"/>
                    </a:moveTo>
                    <a:cubicBezTo>
                      <a:pt x="2" y="105"/>
                      <a:pt x="2" y="105"/>
                      <a:pt x="2" y="10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4" y="1"/>
                      <a:pt x="12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7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</p:grpSp>
        <p:grpSp>
          <p:nvGrpSpPr>
            <p:cNvPr id="12" name="îŝḷïḓe"/>
            <p:cNvGrpSpPr/>
            <p:nvPr/>
          </p:nvGrpSpPr>
          <p:grpSpPr>
            <a:xfrm>
              <a:off x="673100" y="1130808"/>
              <a:ext cx="5656679" cy="1574036"/>
              <a:chOff x="673100" y="1130808"/>
              <a:chExt cx="5656679" cy="1574036"/>
            </a:xfrm>
          </p:grpSpPr>
          <p:sp>
            <p:nvSpPr>
              <p:cNvPr id="37" name="iṡľiḓé"/>
              <p:cNvSpPr txBox="1"/>
              <p:nvPr/>
            </p:nvSpPr>
            <p:spPr>
              <a:xfrm>
                <a:off x="673101" y="1130808"/>
                <a:ext cx="5656678" cy="889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buSzPct val="25000"/>
                </a:pPr>
                <a:r>
                  <a:rPr lang="en-US" sz="2400" b="1" dirty="0"/>
                  <a:t>Unified fonts make</a:t>
                </a:r>
              </a:p>
              <a:p>
                <a:pPr>
                  <a:buSzPct val="25000"/>
                </a:pPr>
                <a:r>
                  <a:rPr lang="en-US" sz="2400" b="1" dirty="0"/>
                  <a:t>reading more fluent.</a:t>
                </a:r>
              </a:p>
            </p:txBody>
          </p:sp>
          <p:sp>
            <p:nvSpPr>
              <p:cNvPr id="38" name="í$ļîďê"/>
              <p:cNvSpPr txBox="1"/>
              <p:nvPr/>
            </p:nvSpPr>
            <p:spPr>
              <a:xfrm>
                <a:off x="673100" y="2019945"/>
                <a:ext cx="5656679" cy="684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Adjust the spacing to adapt to Chinese typesetting, use the reference line in PPT.</a:t>
                </a:r>
              </a:p>
            </p:txBody>
          </p:sp>
        </p:grpSp>
        <p:grpSp>
          <p:nvGrpSpPr>
            <p:cNvPr id="13" name="îŝlïḍê"/>
            <p:cNvGrpSpPr/>
            <p:nvPr/>
          </p:nvGrpSpPr>
          <p:grpSpPr>
            <a:xfrm>
              <a:off x="7173097" y="3809867"/>
              <a:ext cx="1867560" cy="103560"/>
              <a:chOff x="7173097" y="3809867"/>
              <a:chExt cx="1867560" cy="10356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7173097" y="3861647"/>
                <a:ext cx="1764000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ïšḻiḋe"/>
              <p:cNvSpPr/>
              <p:nvPr/>
            </p:nvSpPr>
            <p:spPr>
              <a:xfrm rot="16200000">
                <a:off x="8937097" y="3809867"/>
                <a:ext cx="103560" cy="103560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sz="1400"/>
              </a:p>
            </p:txBody>
          </p:sp>
        </p:grpSp>
        <p:grpSp>
          <p:nvGrpSpPr>
            <p:cNvPr id="14" name="iś1îḓê"/>
            <p:cNvGrpSpPr/>
            <p:nvPr/>
          </p:nvGrpSpPr>
          <p:grpSpPr>
            <a:xfrm>
              <a:off x="6546171" y="3547947"/>
              <a:ext cx="626926" cy="626926"/>
              <a:chOff x="6546171" y="3547947"/>
              <a:chExt cx="626926" cy="626926"/>
            </a:xfrm>
          </p:grpSpPr>
          <p:grpSp>
            <p:nvGrpSpPr>
              <p:cNvPr id="31" name="íş1ïdê"/>
              <p:cNvGrpSpPr/>
              <p:nvPr/>
            </p:nvGrpSpPr>
            <p:grpSpPr>
              <a:xfrm>
                <a:off x="6546171" y="3547947"/>
                <a:ext cx="626926" cy="626926"/>
                <a:chOff x="6821588" y="3547947"/>
                <a:chExt cx="626926" cy="626926"/>
              </a:xfrm>
            </p:grpSpPr>
            <p:sp>
              <p:nvSpPr>
                <p:cNvPr id="33" name="íṡľíḑê"/>
                <p:cNvSpPr/>
                <p:nvPr/>
              </p:nvSpPr>
              <p:spPr>
                <a:xfrm rot="16200000">
                  <a:off x="6821588" y="3547947"/>
                  <a:ext cx="626926" cy="626926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25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1997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69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14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34" name="ïŝḷïdè"/>
                <p:cNvSpPr/>
                <p:nvPr/>
              </p:nvSpPr>
              <p:spPr>
                <a:xfrm>
                  <a:off x="6860771" y="3587129"/>
                  <a:ext cx="548560" cy="5485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en-US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25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1997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69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1400" dirty="0"/>
                </a:p>
              </p:txBody>
            </p:sp>
          </p:grpSp>
          <p:sp>
            <p:nvSpPr>
              <p:cNvPr id="32" name="ïŝļíḑè"/>
              <p:cNvSpPr/>
              <p:nvPr/>
            </p:nvSpPr>
            <p:spPr bwMode="auto">
              <a:xfrm>
                <a:off x="6700735" y="3715407"/>
                <a:ext cx="317798" cy="292006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08909" h="559493">
                    <a:moveTo>
                      <a:pt x="470180" y="272856"/>
                    </a:moveTo>
                    <a:lnTo>
                      <a:pt x="476019" y="272856"/>
                    </a:lnTo>
                    <a:lnTo>
                      <a:pt x="481953" y="272856"/>
                    </a:lnTo>
                    <a:cubicBezTo>
                      <a:pt x="509171" y="272856"/>
                      <a:pt x="531210" y="294963"/>
                      <a:pt x="531210" y="322056"/>
                    </a:cubicBezTo>
                    <a:lnTo>
                      <a:pt x="531210" y="376617"/>
                    </a:lnTo>
                    <a:cubicBezTo>
                      <a:pt x="531210" y="385084"/>
                      <a:pt x="526783" y="392609"/>
                      <a:pt x="520096" y="397031"/>
                    </a:cubicBezTo>
                    <a:lnTo>
                      <a:pt x="520096" y="449711"/>
                    </a:lnTo>
                    <a:cubicBezTo>
                      <a:pt x="520096" y="450558"/>
                      <a:pt x="520661" y="451498"/>
                      <a:pt x="521509" y="451875"/>
                    </a:cubicBezTo>
                    <a:cubicBezTo>
                      <a:pt x="528949" y="455450"/>
                      <a:pt x="565492" y="473888"/>
                      <a:pt x="599209" y="501639"/>
                    </a:cubicBezTo>
                    <a:cubicBezTo>
                      <a:pt x="605425" y="506625"/>
                      <a:pt x="608909" y="514150"/>
                      <a:pt x="608909" y="522052"/>
                    </a:cubicBezTo>
                    <a:lnTo>
                      <a:pt x="608909" y="559493"/>
                    </a:lnTo>
                    <a:lnTo>
                      <a:pt x="483083" y="559493"/>
                    </a:lnTo>
                    <a:lnTo>
                      <a:pt x="483083" y="515561"/>
                    </a:lnTo>
                    <a:cubicBezTo>
                      <a:pt x="483083" y="499475"/>
                      <a:pt x="476019" y="484424"/>
                      <a:pt x="463587" y="474264"/>
                    </a:cubicBezTo>
                    <a:cubicBezTo>
                      <a:pt x="453039" y="465609"/>
                      <a:pt x="442302" y="457707"/>
                      <a:pt x="431848" y="450558"/>
                    </a:cubicBezTo>
                    <a:cubicBezTo>
                      <a:pt x="431848" y="450370"/>
                      <a:pt x="431942" y="450087"/>
                      <a:pt x="431942" y="449711"/>
                    </a:cubicBezTo>
                    <a:lnTo>
                      <a:pt x="431942" y="397031"/>
                    </a:lnTo>
                    <a:cubicBezTo>
                      <a:pt x="425350" y="392609"/>
                      <a:pt x="420923" y="385084"/>
                      <a:pt x="420923" y="376617"/>
                    </a:cubicBezTo>
                    <a:lnTo>
                      <a:pt x="420923" y="322056"/>
                    </a:lnTo>
                    <a:cubicBezTo>
                      <a:pt x="420923" y="294775"/>
                      <a:pt x="443056" y="272856"/>
                      <a:pt x="470180" y="272856"/>
                    </a:cubicBezTo>
                    <a:close/>
                    <a:moveTo>
                      <a:pt x="127004" y="272856"/>
                    </a:moveTo>
                    <a:lnTo>
                      <a:pt x="132940" y="272856"/>
                    </a:lnTo>
                    <a:lnTo>
                      <a:pt x="138781" y="272856"/>
                    </a:lnTo>
                    <a:cubicBezTo>
                      <a:pt x="166104" y="272856"/>
                      <a:pt x="188057" y="294963"/>
                      <a:pt x="188057" y="322056"/>
                    </a:cubicBezTo>
                    <a:lnTo>
                      <a:pt x="188057" y="376617"/>
                    </a:lnTo>
                    <a:cubicBezTo>
                      <a:pt x="188057" y="385084"/>
                      <a:pt x="183629" y="392609"/>
                      <a:pt x="177033" y="397031"/>
                    </a:cubicBezTo>
                    <a:lnTo>
                      <a:pt x="177033" y="449711"/>
                    </a:lnTo>
                    <a:cubicBezTo>
                      <a:pt x="177033" y="449993"/>
                      <a:pt x="177128" y="450370"/>
                      <a:pt x="177128" y="450558"/>
                    </a:cubicBezTo>
                    <a:cubicBezTo>
                      <a:pt x="166670" y="457613"/>
                      <a:pt x="155929" y="465609"/>
                      <a:pt x="145376" y="474264"/>
                    </a:cubicBezTo>
                    <a:cubicBezTo>
                      <a:pt x="133034" y="484424"/>
                      <a:pt x="125874" y="499475"/>
                      <a:pt x="125874" y="515561"/>
                    </a:cubicBezTo>
                    <a:lnTo>
                      <a:pt x="125874" y="559493"/>
                    </a:lnTo>
                    <a:lnTo>
                      <a:pt x="0" y="559493"/>
                    </a:lnTo>
                    <a:lnTo>
                      <a:pt x="0" y="522052"/>
                    </a:lnTo>
                    <a:cubicBezTo>
                      <a:pt x="0" y="514150"/>
                      <a:pt x="3486" y="506625"/>
                      <a:pt x="9704" y="501639"/>
                    </a:cubicBezTo>
                    <a:cubicBezTo>
                      <a:pt x="43434" y="473888"/>
                      <a:pt x="79990" y="455450"/>
                      <a:pt x="87433" y="451875"/>
                    </a:cubicBezTo>
                    <a:cubicBezTo>
                      <a:pt x="88281" y="451498"/>
                      <a:pt x="88846" y="450558"/>
                      <a:pt x="88846" y="449711"/>
                    </a:cubicBezTo>
                    <a:lnTo>
                      <a:pt x="88846" y="397031"/>
                    </a:lnTo>
                    <a:cubicBezTo>
                      <a:pt x="82157" y="392609"/>
                      <a:pt x="77729" y="385084"/>
                      <a:pt x="77729" y="376617"/>
                    </a:cubicBezTo>
                    <a:lnTo>
                      <a:pt x="77729" y="322056"/>
                    </a:lnTo>
                    <a:cubicBezTo>
                      <a:pt x="77729" y="294775"/>
                      <a:pt x="99870" y="272856"/>
                      <a:pt x="127004" y="272856"/>
                    </a:cubicBezTo>
                    <a:close/>
                    <a:moveTo>
                      <a:pt x="297600" y="222543"/>
                    </a:moveTo>
                    <a:lnTo>
                      <a:pt x="304477" y="222543"/>
                    </a:lnTo>
                    <a:lnTo>
                      <a:pt x="311260" y="222543"/>
                    </a:lnTo>
                    <a:cubicBezTo>
                      <a:pt x="343291" y="222543"/>
                      <a:pt x="369198" y="248506"/>
                      <a:pt x="369198" y="280395"/>
                    </a:cubicBezTo>
                    <a:lnTo>
                      <a:pt x="369198" y="344455"/>
                    </a:lnTo>
                    <a:cubicBezTo>
                      <a:pt x="369198" y="354520"/>
                      <a:pt x="364017" y="363456"/>
                      <a:pt x="356198" y="368536"/>
                    </a:cubicBezTo>
                    <a:lnTo>
                      <a:pt x="356198" y="430432"/>
                    </a:lnTo>
                    <a:cubicBezTo>
                      <a:pt x="356198" y="431561"/>
                      <a:pt x="356857" y="432502"/>
                      <a:pt x="357893" y="433066"/>
                    </a:cubicBezTo>
                    <a:cubicBezTo>
                      <a:pt x="366655" y="437299"/>
                      <a:pt x="409520" y="459029"/>
                      <a:pt x="449275" y="491576"/>
                    </a:cubicBezTo>
                    <a:cubicBezTo>
                      <a:pt x="456435" y="497502"/>
                      <a:pt x="460580" y="506251"/>
                      <a:pt x="460580" y="515563"/>
                    </a:cubicBezTo>
                    <a:lnTo>
                      <a:pt x="460580" y="559493"/>
                    </a:lnTo>
                    <a:lnTo>
                      <a:pt x="304477" y="559493"/>
                    </a:lnTo>
                    <a:lnTo>
                      <a:pt x="148187" y="559493"/>
                    </a:lnTo>
                    <a:lnTo>
                      <a:pt x="148187" y="515563"/>
                    </a:lnTo>
                    <a:cubicBezTo>
                      <a:pt x="148187" y="506251"/>
                      <a:pt x="152332" y="497502"/>
                      <a:pt x="159492" y="491576"/>
                    </a:cubicBezTo>
                    <a:cubicBezTo>
                      <a:pt x="199342" y="459029"/>
                      <a:pt x="242206" y="437299"/>
                      <a:pt x="250967" y="433066"/>
                    </a:cubicBezTo>
                    <a:cubicBezTo>
                      <a:pt x="252004" y="432502"/>
                      <a:pt x="252569" y="431561"/>
                      <a:pt x="252569" y="430432"/>
                    </a:cubicBezTo>
                    <a:lnTo>
                      <a:pt x="252569" y="368536"/>
                    </a:lnTo>
                    <a:cubicBezTo>
                      <a:pt x="244844" y="363456"/>
                      <a:pt x="239663" y="354520"/>
                      <a:pt x="239663" y="344455"/>
                    </a:cubicBezTo>
                    <a:lnTo>
                      <a:pt x="239663" y="280395"/>
                    </a:lnTo>
                    <a:cubicBezTo>
                      <a:pt x="239663" y="248412"/>
                      <a:pt x="265664" y="222543"/>
                      <a:pt x="297600" y="222543"/>
                    </a:cubicBezTo>
                    <a:close/>
                    <a:moveTo>
                      <a:pt x="492495" y="40775"/>
                    </a:moveTo>
                    <a:cubicBezTo>
                      <a:pt x="488350" y="40775"/>
                      <a:pt x="487596" y="41528"/>
                      <a:pt x="487502" y="45854"/>
                    </a:cubicBezTo>
                    <a:lnTo>
                      <a:pt x="487502" y="51498"/>
                    </a:lnTo>
                    <a:cubicBezTo>
                      <a:pt x="487502" y="57142"/>
                      <a:pt x="487502" y="56953"/>
                      <a:pt x="482038" y="59023"/>
                    </a:cubicBezTo>
                    <a:cubicBezTo>
                      <a:pt x="469036" y="63726"/>
                      <a:pt x="460934" y="72661"/>
                      <a:pt x="460086" y="86864"/>
                    </a:cubicBezTo>
                    <a:cubicBezTo>
                      <a:pt x="459332" y="99374"/>
                      <a:pt x="465833" y="107934"/>
                      <a:pt x="476196" y="114048"/>
                    </a:cubicBezTo>
                    <a:cubicBezTo>
                      <a:pt x="482414" y="117810"/>
                      <a:pt x="489480" y="120068"/>
                      <a:pt x="496264" y="123078"/>
                    </a:cubicBezTo>
                    <a:cubicBezTo>
                      <a:pt x="498902" y="124206"/>
                      <a:pt x="501445" y="125617"/>
                      <a:pt x="503706" y="127310"/>
                    </a:cubicBezTo>
                    <a:cubicBezTo>
                      <a:pt x="510207" y="132578"/>
                      <a:pt x="508982" y="141513"/>
                      <a:pt x="501257" y="144900"/>
                    </a:cubicBezTo>
                    <a:cubicBezTo>
                      <a:pt x="497112" y="146781"/>
                      <a:pt x="492778" y="147157"/>
                      <a:pt x="488350" y="146687"/>
                    </a:cubicBezTo>
                    <a:cubicBezTo>
                      <a:pt x="481472" y="145746"/>
                      <a:pt x="474783" y="144053"/>
                      <a:pt x="468659" y="140761"/>
                    </a:cubicBezTo>
                    <a:cubicBezTo>
                      <a:pt x="464985" y="138880"/>
                      <a:pt x="463949" y="139350"/>
                      <a:pt x="462724" y="143301"/>
                    </a:cubicBezTo>
                    <a:cubicBezTo>
                      <a:pt x="461593" y="146687"/>
                      <a:pt x="460557" y="150167"/>
                      <a:pt x="459709" y="153553"/>
                    </a:cubicBezTo>
                    <a:cubicBezTo>
                      <a:pt x="458484" y="158162"/>
                      <a:pt x="458861" y="159291"/>
                      <a:pt x="463572" y="161548"/>
                    </a:cubicBezTo>
                    <a:cubicBezTo>
                      <a:pt x="469130" y="164370"/>
                      <a:pt x="475160" y="165687"/>
                      <a:pt x="481284" y="166722"/>
                    </a:cubicBezTo>
                    <a:cubicBezTo>
                      <a:pt x="486089" y="167474"/>
                      <a:pt x="486371" y="167568"/>
                      <a:pt x="486371" y="172647"/>
                    </a:cubicBezTo>
                    <a:lnTo>
                      <a:pt x="486371" y="179420"/>
                    </a:lnTo>
                    <a:cubicBezTo>
                      <a:pt x="486371" y="182147"/>
                      <a:pt x="487690" y="183934"/>
                      <a:pt x="490611" y="183934"/>
                    </a:cubicBezTo>
                    <a:cubicBezTo>
                      <a:pt x="493908" y="184029"/>
                      <a:pt x="497300" y="184029"/>
                      <a:pt x="500503" y="183934"/>
                    </a:cubicBezTo>
                    <a:cubicBezTo>
                      <a:pt x="503330" y="183934"/>
                      <a:pt x="504649" y="182430"/>
                      <a:pt x="504649" y="179608"/>
                    </a:cubicBezTo>
                    <a:cubicBezTo>
                      <a:pt x="504649" y="176504"/>
                      <a:pt x="504837" y="173494"/>
                      <a:pt x="504649" y="170390"/>
                    </a:cubicBezTo>
                    <a:cubicBezTo>
                      <a:pt x="504554" y="167192"/>
                      <a:pt x="505968" y="165687"/>
                      <a:pt x="508982" y="164840"/>
                    </a:cubicBezTo>
                    <a:cubicBezTo>
                      <a:pt x="515860" y="162959"/>
                      <a:pt x="521889" y="159197"/>
                      <a:pt x="526412" y="153647"/>
                    </a:cubicBezTo>
                    <a:cubicBezTo>
                      <a:pt x="538942" y="138221"/>
                      <a:pt x="534231" y="115835"/>
                      <a:pt x="516237" y="105865"/>
                    </a:cubicBezTo>
                    <a:cubicBezTo>
                      <a:pt x="510584" y="102761"/>
                      <a:pt x="504554" y="100503"/>
                      <a:pt x="498619" y="97964"/>
                    </a:cubicBezTo>
                    <a:cubicBezTo>
                      <a:pt x="495227" y="96647"/>
                      <a:pt x="492024" y="94860"/>
                      <a:pt x="489104" y="92602"/>
                    </a:cubicBezTo>
                    <a:cubicBezTo>
                      <a:pt x="483451" y="88087"/>
                      <a:pt x="484581" y="80657"/>
                      <a:pt x="491270" y="77835"/>
                    </a:cubicBezTo>
                    <a:cubicBezTo>
                      <a:pt x="493155" y="76894"/>
                      <a:pt x="495133" y="76706"/>
                      <a:pt x="497112" y="76518"/>
                    </a:cubicBezTo>
                    <a:cubicBezTo>
                      <a:pt x="504931" y="76142"/>
                      <a:pt x="512186" y="77553"/>
                      <a:pt x="519252" y="80939"/>
                    </a:cubicBezTo>
                    <a:cubicBezTo>
                      <a:pt x="522643" y="82538"/>
                      <a:pt x="523868" y="82067"/>
                      <a:pt x="524998" y="78399"/>
                    </a:cubicBezTo>
                    <a:cubicBezTo>
                      <a:pt x="526317" y="74543"/>
                      <a:pt x="527260" y="70686"/>
                      <a:pt x="528390" y="66736"/>
                    </a:cubicBezTo>
                    <a:cubicBezTo>
                      <a:pt x="529144" y="64102"/>
                      <a:pt x="528296" y="62503"/>
                      <a:pt x="525752" y="61374"/>
                    </a:cubicBezTo>
                    <a:cubicBezTo>
                      <a:pt x="521230" y="59399"/>
                      <a:pt x="516708" y="57988"/>
                      <a:pt x="511809" y="57236"/>
                    </a:cubicBezTo>
                    <a:cubicBezTo>
                      <a:pt x="505402" y="56201"/>
                      <a:pt x="505402" y="56201"/>
                      <a:pt x="505402" y="49805"/>
                    </a:cubicBezTo>
                    <a:cubicBezTo>
                      <a:pt x="505402" y="40775"/>
                      <a:pt x="505402" y="40775"/>
                      <a:pt x="496358" y="40775"/>
                    </a:cubicBezTo>
                    <a:close/>
                    <a:moveTo>
                      <a:pt x="496111" y="0"/>
                    </a:moveTo>
                    <a:cubicBezTo>
                      <a:pt x="524951" y="0"/>
                      <a:pt x="553781" y="10958"/>
                      <a:pt x="575779" y="32874"/>
                    </a:cubicBezTo>
                    <a:cubicBezTo>
                      <a:pt x="619776" y="76894"/>
                      <a:pt x="619776" y="148192"/>
                      <a:pt x="575779" y="192024"/>
                    </a:cubicBezTo>
                    <a:cubicBezTo>
                      <a:pt x="538754" y="229083"/>
                      <a:pt x="482226" y="234821"/>
                      <a:pt x="438982" y="209519"/>
                    </a:cubicBezTo>
                    <a:lnTo>
                      <a:pt x="438700" y="209237"/>
                    </a:lnTo>
                    <a:cubicBezTo>
                      <a:pt x="421742" y="222029"/>
                      <a:pt x="403559" y="224286"/>
                      <a:pt x="390840" y="222311"/>
                    </a:cubicBezTo>
                    <a:cubicBezTo>
                      <a:pt x="386600" y="221653"/>
                      <a:pt x="385752" y="215915"/>
                      <a:pt x="389615" y="214034"/>
                    </a:cubicBezTo>
                    <a:cubicBezTo>
                      <a:pt x="401297" y="208202"/>
                      <a:pt x="408552" y="196915"/>
                      <a:pt x="412886" y="187791"/>
                    </a:cubicBezTo>
                    <a:lnTo>
                      <a:pt x="411567" y="187038"/>
                    </a:lnTo>
                    <a:cubicBezTo>
                      <a:pt x="372374" y="142736"/>
                      <a:pt x="374070" y="75201"/>
                      <a:pt x="416371" y="32874"/>
                    </a:cubicBezTo>
                    <a:cubicBezTo>
                      <a:pt x="438417" y="10958"/>
                      <a:pt x="467270" y="0"/>
                      <a:pt x="496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20000"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" name="iṡḻïḓê"/>
            <p:cNvGrpSpPr/>
            <p:nvPr/>
          </p:nvGrpSpPr>
          <p:grpSpPr>
            <a:xfrm>
              <a:off x="2034902" y="3809630"/>
              <a:ext cx="1867560" cy="103560"/>
              <a:chOff x="2034902" y="3809630"/>
              <a:chExt cx="1867560" cy="103560"/>
            </a:xfrm>
          </p:grpSpPr>
          <p:sp>
            <p:nvSpPr>
              <p:cNvPr id="29" name="íṩ1îḍè"/>
              <p:cNvSpPr/>
              <p:nvPr/>
            </p:nvSpPr>
            <p:spPr>
              <a:xfrm rot="16200000">
                <a:off x="3798902" y="3809630"/>
                <a:ext cx="103560" cy="10356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sz="1400"/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 flipH="1">
                <a:off x="2034902" y="3861175"/>
                <a:ext cx="1764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6" name="ïŝľîḍé"/>
            <p:cNvGrpSpPr/>
            <p:nvPr/>
          </p:nvGrpSpPr>
          <p:grpSpPr>
            <a:xfrm>
              <a:off x="1407976" y="3547947"/>
              <a:ext cx="626926" cy="626926"/>
              <a:chOff x="1407976" y="3547947"/>
              <a:chExt cx="626926" cy="626926"/>
            </a:xfrm>
          </p:grpSpPr>
          <p:grpSp>
            <p:nvGrpSpPr>
              <p:cNvPr id="25" name="išḻiḍe"/>
              <p:cNvGrpSpPr/>
              <p:nvPr/>
            </p:nvGrpSpPr>
            <p:grpSpPr>
              <a:xfrm>
                <a:off x="1407976" y="3547947"/>
                <a:ext cx="626926" cy="626926"/>
                <a:chOff x="1328094" y="3548184"/>
                <a:chExt cx="626926" cy="626926"/>
              </a:xfrm>
            </p:grpSpPr>
            <p:sp>
              <p:nvSpPr>
                <p:cNvPr id="27" name="iṣḻîḋé"/>
                <p:cNvSpPr/>
                <p:nvPr/>
              </p:nvSpPr>
              <p:spPr>
                <a:xfrm rot="16200000">
                  <a:off x="1328094" y="3548184"/>
                  <a:ext cx="626926" cy="626926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25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1997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69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14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8" name="îşḷîḍé"/>
                <p:cNvSpPr/>
                <p:nvPr/>
              </p:nvSpPr>
              <p:spPr>
                <a:xfrm>
                  <a:off x="1367500" y="3587367"/>
                  <a:ext cx="548560" cy="5485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en-US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25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1997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69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1400" dirty="0"/>
                </a:p>
              </p:txBody>
            </p:sp>
          </p:grpSp>
          <p:sp>
            <p:nvSpPr>
              <p:cNvPr id="26" name="ïṧḷîḋe"/>
              <p:cNvSpPr/>
              <p:nvPr/>
            </p:nvSpPr>
            <p:spPr bwMode="auto">
              <a:xfrm>
                <a:off x="1590833" y="3717690"/>
                <a:ext cx="261212" cy="287440"/>
              </a:xfrm>
              <a:custGeom>
                <a:avLst/>
                <a:gdLst>
                  <a:gd name="T0" fmla="*/ 462 w 473"/>
                  <a:gd name="T1" fmla="*/ 99 h 521"/>
                  <a:gd name="T2" fmla="*/ 442 w 473"/>
                  <a:gd name="T3" fmla="*/ 82 h 521"/>
                  <a:gd name="T4" fmla="*/ 345 w 473"/>
                  <a:gd name="T5" fmla="*/ 130 h 521"/>
                  <a:gd name="T6" fmla="*/ 379 w 473"/>
                  <a:gd name="T7" fmla="*/ 27 h 521"/>
                  <a:gd name="T8" fmla="*/ 359 w 473"/>
                  <a:gd name="T9" fmla="*/ 10 h 521"/>
                  <a:gd name="T10" fmla="*/ 290 w 473"/>
                  <a:gd name="T11" fmla="*/ 49 h 521"/>
                  <a:gd name="T12" fmla="*/ 242 w 473"/>
                  <a:gd name="T13" fmla="*/ 105 h 521"/>
                  <a:gd name="T14" fmla="*/ 249 w 473"/>
                  <a:gd name="T15" fmla="*/ 209 h 521"/>
                  <a:gd name="T16" fmla="*/ 234 w 473"/>
                  <a:gd name="T17" fmla="*/ 225 h 521"/>
                  <a:gd name="T18" fmla="*/ 132 w 473"/>
                  <a:gd name="T19" fmla="*/ 91 h 521"/>
                  <a:gd name="T20" fmla="*/ 138 w 473"/>
                  <a:gd name="T21" fmla="*/ 58 h 521"/>
                  <a:gd name="T22" fmla="*/ 73 w 473"/>
                  <a:gd name="T23" fmla="*/ 31 h 521"/>
                  <a:gd name="T24" fmla="*/ 50 w 473"/>
                  <a:gd name="T25" fmla="*/ 51 h 521"/>
                  <a:gd name="T26" fmla="*/ 57 w 473"/>
                  <a:gd name="T27" fmla="*/ 115 h 521"/>
                  <a:gd name="T28" fmla="*/ 96 w 473"/>
                  <a:gd name="T29" fmla="*/ 120 h 521"/>
                  <a:gd name="T30" fmla="*/ 194 w 473"/>
                  <a:gd name="T31" fmla="*/ 249 h 521"/>
                  <a:gd name="T32" fmla="*/ 153 w 473"/>
                  <a:gd name="T33" fmla="*/ 262 h 521"/>
                  <a:gd name="T34" fmla="*/ 0 w 473"/>
                  <a:gd name="T35" fmla="*/ 440 h 521"/>
                  <a:gd name="T36" fmla="*/ 58 w 473"/>
                  <a:gd name="T37" fmla="*/ 490 h 521"/>
                  <a:gd name="T38" fmla="*/ 117 w 473"/>
                  <a:gd name="T39" fmla="*/ 486 h 521"/>
                  <a:gd name="T40" fmla="*/ 253 w 473"/>
                  <a:gd name="T41" fmla="*/ 327 h 521"/>
                  <a:gd name="T42" fmla="*/ 287 w 473"/>
                  <a:gd name="T43" fmla="*/ 372 h 521"/>
                  <a:gd name="T44" fmla="*/ 288 w 473"/>
                  <a:gd name="T45" fmla="*/ 423 h 521"/>
                  <a:gd name="T46" fmla="*/ 362 w 473"/>
                  <a:gd name="T47" fmla="*/ 521 h 521"/>
                  <a:gd name="T48" fmla="*/ 417 w 473"/>
                  <a:gd name="T49" fmla="*/ 480 h 521"/>
                  <a:gd name="T50" fmla="*/ 416 w 473"/>
                  <a:gd name="T51" fmla="*/ 429 h 521"/>
                  <a:gd name="T52" fmla="*/ 342 w 473"/>
                  <a:gd name="T53" fmla="*/ 330 h 521"/>
                  <a:gd name="T54" fmla="*/ 324 w 473"/>
                  <a:gd name="T55" fmla="*/ 343 h 521"/>
                  <a:gd name="T56" fmla="*/ 261 w 473"/>
                  <a:gd name="T57" fmla="*/ 261 h 521"/>
                  <a:gd name="T58" fmla="*/ 281 w 473"/>
                  <a:gd name="T59" fmla="*/ 237 h 521"/>
                  <a:gd name="T60" fmla="*/ 385 w 473"/>
                  <a:gd name="T61" fmla="*/ 229 h 521"/>
                  <a:gd name="T62" fmla="*/ 434 w 473"/>
                  <a:gd name="T63" fmla="*/ 172 h 521"/>
                  <a:gd name="T64" fmla="*/ 462 w 473"/>
                  <a:gd name="T65" fmla="*/ 99 h 521"/>
                  <a:gd name="T66" fmla="*/ 109 w 473"/>
                  <a:gd name="T67" fmla="*/ 443 h 521"/>
                  <a:gd name="T68" fmla="*/ 73 w 473"/>
                  <a:gd name="T69" fmla="*/ 446 h 521"/>
                  <a:gd name="T70" fmla="*/ 70 w 473"/>
                  <a:gd name="T71" fmla="*/ 410 h 521"/>
                  <a:gd name="T72" fmla="*/ 106 w 473"/>
                  <a:gd name="T73" fmla="*/ 407 h 521"/>
                  <a:gd name="T74" fmla="*/ 109 w 473"/>
                  <a:gd name="T75" fmla="*/ 443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3" h="521">
                    <a:moveTo>
                      <a:pt x="462" y="99"/>
                    </a:moveTo>
                    <a:lnTo>
                      <a:pt x="442" y="82"/>
                    </a:lnTo>
                    <a:cubicBezTo>
                      <a:pt x="400" y="121"/>
                      <a:pt x="382" y="162"/>
                      <a:pt x="345" y="130"/>
                    </a:cubicBezTo>
                    <a:cubicBezTo>
                      <a:pt x="308" y="98"/>
                      <a:pt x="346" y="75"/>
                      <a:pt x="379" y="27"/>
                    </a:cubicBezTo>
                    <a:cubicBezTo>
                      <a:pt x="379" y="27"/>
                      <a:pt x="370" y="19"/>
                      <a:pt x="359" y="10"/>
                    </a:cubicBezTo>
                    <a:cubicBezTo>
                      <a:pt x="348" y="0"/>
                      <a:pt x="317" y="18"/>
                      <a:pt x="290" y="49"/>
                    </a:cubicBezTo>
                    <a:lnTo>
                      <a:pt x="242" y="105"/>
                    </a:lnTo>
                    <a:cubicBezTo>
                      <a:pt x="215" y="136"/>
                      <a:pt x="218" y="182"/>
                      <a:pt x="249" y="209"/>
                    </a:cubicBezTo>
                    <a:lnTo>
                      <a:pt x="234" y="225"/>
                    </a:lnTo>
                    <a:lnTo>
                      <a:pt x="132" y="91"/>
                    </a:lnTo>
                    <a:cubicBezTo>
                      <a:pt x="137" y="79"/>
                      <a:pt x="150" y="67"/>
                      <a:pt x="138" y="58"/>
                    </a:cubicBezTo>
                    <a:lnTo>
                      <a:pt x="73" y="31"/>
                    </a:lnTo>
                    <a:lnTo>
                      <a:pt x="50" y="51"/>
                    </a:lnTo>
                    <a:cubicBezTo>
                      <a:pt x="50" y="51"/>
                      <a:pt x="57" y="115"/>
                      <a:pt x="57" y="115"/>
                    </a:cubicBezTo>
                    <a:cubicBezTo>
                      <a:pt x="63" y="131"/>
                      <a:pt x="82" y="125"/>
                      <a:pt x="96" y="120"/>
                    </a:cubicBezTo>
                    <a:lnTo>
                      <a:pt x="194" y="249"/>
                    </a:lnTo>
                    <a:cubicBezTo>
                      <a:pt x="179" y="246"/>
                      <a:pt x="164" y="250"/>
                      <a:pt x="153" y="262"/>
                    </a:cubicBezTo>
                    <a:lnTo>
                      <a:pt x="0" y="440"/>
                    </a:lnTo>
                    <a:lnTo>
                      <a:pt x="58" y="490"/>
                    </a:lnTo>
                    <a:cubicBezTo>
                      <a:pt x="75" y="505"/>
                      <a:pt x="102" y="503"/>
                      <a:pt x="117" y="486"/>
                    </a:cubicBezTo>
                    <a:lnTo>
                      <a:pt x="253" y="327"/>
                    </a:lnTo>
                    <a:lnTo>
                      <a:pt x="287" y="372"/>
                    </a:lnTo>
                    <a:cubicBezTo>
                      <a:pt x="271" y="386"/>
                      <a:pt x="274" y="405"/>
                      <a:pt x="288" y="423"/>
                    </a:cubicBezTo>
                    <a:lnTo>
                      <a:pt x="362" y="521"/>
                    </a:lnTo>
                    <a:lnTo>
                      <a:pt x="417" y="480"/>
                    </a:lnTo>
                    <a:cubicBezTo>
                      <a:pt x="435" y="466"/>
                      <a:pt x="430" y="447"/>
                      <a:pt x="416" y="429"/>
                    </a:cubicBezTo>
                    <a:lnTo>
                      <a:pt x="342" y="330"/>
                    </a:lnTo>
                    <a:lnTo>
                      <a:pt x="324" y="343"/>
                    </a:lnTo>
                    <a:lnTo>
                      <a:pt x="261" y="261"/>
                    </a:lnTo>
                    <a:lnTo>
                      <a:pt x="281" y="237"/>
                    </a:lnTo>
                    <a:cubicBezTo>
                      <a:pt x="313" y="263"/>
                      <a:pt x="359" y="259"/>
                      <a:pt x="385" y="229"/>
                    </a:cubicBezTo>
                    <a:lnTo>
                      <a:pt x="434" y="172"/>
                    </a:lnTo>
                    <a:cubicBezTo>
                      <a:pt x="461" y="141"/>
                      <a:pt x="473" y="108"/>
                      <a:pt x="462" y="99"/>
                    </a:cubicBezTo>
                    <a:close/>
                    <a:moveTo>
                      <a:pt x="109" y="443"/>
                    </a:moveTo>
                    <a:cubicBezTo>
                      <a:pt x="100" y="454"/>
                      <a:pt x="84" y="455"/>
                      <a:pt x="73" y="446"/>
                    </a:cubicBezTo>
                    <a:cubicBezTo>
                      <a:pt x="62" y="437"/>
                      <a:pt x="61" y="420"/>
                      <a:pt x="70" y="410"/>
                    </a:cubicBezTo>
                    <a:cubicBezTo>
                      <a:pt x="80" y="399"/>
                      <a:pt x="96" y="398"/>
                      <a:pt x="106" y="407"/>
                    </a:cubicBezTo>
                    <a:cubicBezTo>
                      <a:pt x="117" y="416"/>
                      <a:pt x="118" y="432"/>
                      <a:pt x="109" y="44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20000"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" name="î$ḷïḑe"/>
            <p:cNvGrpSpPr/>
            <p:nvPr/>
          </p:nvGrpSpPr>
          <p:grpSpPr>
            <a:xfrm>
              <a:off x="4604000" y="3809867"/>
              <a:ext cx="1867560" cy="103560"/>
              <a:chOff x="4604000" y="3809867"/>
              <a:chExt cx="1867560" cy="103560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 flipV="1">
                <a:off x="4604000" y="3861530"/>
                <a:ext cx="1764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" name="ïṩ1iďè"/>
              <p:cNvSpPr/>
              <p:nvPr/>
            </p:nvSpPr>
            <p:spPr>
              <a:xfrm rot="16200000">
                <a:off x="6368000" y="3809867"/>
                <a:ext cx="103560" cy="10356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sz="1400"/>
              </a:p>
            </p:txBody>
          </p:sp>
        </p:grpSp>
        <p:grpSp>
          <p:nvGrpSpPr>
            <p:cNvPr id="18" name="îšľíḑé"/>
            <p:cNvGrpSpPr/>
            <p:nvPr/>
          </p:nvGrpSpPr>
          <p:grpSpPr>
            <a:xfrm>
              <a:off x="3977074" y="3547947"/>
              <a:ext cx="626926" cy="626926"/>
              <a:chOff x="3996554" y="3547947"/>
              <a:chExt cx="626926" cy="626926"/>
            </a:xfrm>
          </p:grpSpPr>
          <p:grpSp>
            <p:nvGrpSpPr>
              <p:cNvPr id="19" name="îŝḷïḑè"/>
              <p:cNvGrpSpPr/>
              <p:nvPr/>
            </p:nvGrpSpPr>
            <p:grpSpPr>
              <a:xfrm>
                <a:off x="3996554" y="3547947"/>
                <a:ext cx="626926" cy="626926"/>
                <a:chOff x="3996554" y="3547947"/>
                <a:chExt cx="626926" cy="626926"/>
              </a:xfrm>
            </p:grpSpPr>
            <p:sp>
              <p:nvSpPr>
                <p:cNvPr id="21" name="íṥlíḓé"/>
                <p:cNvSpPr/>
                <p:nvPr/>
              </p:nvSpPr>
              <p:spPr>
                <a:xfrm rot="16200000">
                  <a:off x="3996554" y="3547947"/>
                  <a:ext cx="626926" cy="626926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25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1997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69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14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" name="ïṧḻidê"/>
                <p:cNvSpPr/>
                <p:nvPr/>
              </p:nvSpPr>
              <p:spPr>
                <a:xfrm>
                  <a:off x="4035960" y="3587130"/>
                  <a:ext cx="548560" cy="5485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en-US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25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1997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6965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1400" dirty="0"/>
                </a:p>
              </p:txBody>
            </p:sp>
          </p:grpSp>
          <p:sp>
            <p:nvSpPr>
              <p:cNvPr id="20" name="ï$ľide"/>
              <p:cNvSpPr/>
              <p:nvPr/>
            </p:nvSpPr>
            <p:spPr bwMode="auto">
              <a:xfrm>
                <a:off x="4162320" y="3699460"/>
                <a:ext cx="295396" cy="323900"/>
              </a:xfrm>
              <a:custGeom>
                <a:avLst/>
                <a:gdLst>
                  <a:gd name="connsiteX0" fmla="*/ 257952 w 552598"/>
                  <a:gd name="connsiteY0" fmla="*/ 238897 h 605921"/>
                  <a:gd name="connsiteX1" fmla="*/ 252845 w 552598"/>
                  <a:gd name="connsiteY1" fmla="*/ 243996 h 605921"/>
                  <a:gd name="connsiteX2" fmla="*/ 252845 w 552598"/>
                  <a:gd name="connsiteY2" fmla="*/ 308986 h 605921"/>
                  <a:gd name="connsiteX3" fmla="*/ 228056 w 552598"/>
                  <a:gd name="connsiteY3" fmla="*/ 308986 h 605921"/>
                  <a:gd name="connsiteX4" fmla="*/ 225642 w 552598"/>
                  <a:gd name="connsiteY4" fmla="*/ 314085 h 605921"/>
                  <a:gd name="connsiteX5" fmla="*/ 273271 w 552598"/>
                  <a:gd name="connsiteY5" fmla="*/ 372123 h 605921"/>
                  <a:gd name="connsiteX6" fmla="*/ 279306 w 552598"/>
                  <a:gd name="connsiteY6" fmla="*/ 372123 h 605921"/>
                  <a:gd name="connsiteX7" fmla="*/ 327027 w 552598"/>
                  <a:gd name="connsiteY7" fmla="*/ 314085 h 605921"/>
                  <a:gd name="connsiteX8" fmla="*/ 324520 w 552598"/>
                  <a:gd name="connsiteY8" fmla="*/ 308986 h 605921"/>
                  <a:gd name="connsiteX9" fmla="*/ 299731 w 552598"/>
                  <a:gd name="connsiteY9" fmla="*/ 308986 h 605921"/>
                  <a:gd name="connsiteX10" fmla="*/ 299731 w 552598"/>
                  <a:gd name="connsiteY10" fmla="*/ 243996 h 605921"/>
                  <a:gd name="connsiteX11" fmla="*/ 294718 w 552598"/>
                  <a:gd name="connsiteY11" fmla="*/ 238897 h 605921"/>
                  <a:gd name="connsiteX12" fmla="*/ 260737 w 552598"/>
                  <a:gd name="connsiteY12" fmla="*/ 130146 h 605921"/>
                  <a:gd name="connsiteX13" fmla="*/ 291932 w 552598"/>
                  <a:gd name="connsiteY13" fmla="*/ 130146 h 605921"/>
                  <a:gd name="connsiteX14" fmla="*/ 303445 w 552598"/>
                  <a:gd name="connsiteY14" fmla="*/ 141642 h 605921"/>
                  <a:gd name="connsiteX15" fmla="*/ 303445 w 552598"/>
                  <a:gd name="connsiteY15" fmla="*/ 167602 h 605921"/>
                  <a:gd name="connsiteX16" fmla="*/ 353580 w 552598"/>
                  <a:gd name="connsiteY16" fmla="*/ 188369 h 605921"/>
                  <a:gd name="connsiteX17" fmla="*/ 371963 w 552598"/>
                  <a:gd name="connsiteY17" fmla="*/ 170012 h 605921"/>
                  <a:gd name="connsiteX18" fmla="*/ 388118 w 552598"/>
                  <a:gd name="connsiteY18" fmla="*/ 170012 h 605921"/>
                  <a:gd name="connsiteX19" fmla="*/ 410215 w 552598"/>
                  <a:gd name="connsiteY19" fmla="*/ 192077 h 605921"/>
                  <a:gd name="connsiteX20" fmla="*/ 410215 w 552598"/>
                  <a:gd name="connsiteY20" fmla="*/ 208209 h 605921"/>
                  <a:gd name="connsiteX21" fmla="*/ 391832 w 552598"/>
                  <a:gd name="connsiteY21" fmla="*/ 226566 h 605921"/>
                  <a:gd name="connsiteX22" fmla="*/ 412628 w 552598"/>
                  <a:gd name="connsiteY22" fmla="*/ 276630 h 605921"/>
                  <a:gd name="connsiteX23" fmla="*/ 438625 w 552598"/>
                  <a:gd name="connsiteY23" fmla="*/ 276630 h 605921"/>
                  <a:gd name="connsiteX24" fmla="*/ 450137 w 552598"/>
                  <a:gd name="connsiteY24" fmla="*/ 288126 h 605921"/>
                  <a:gd name="connsiteX25" fmla="*/ 450137 w 552598"/>
                  <a:gd name="connsiteY25" fmla="*/ 319277 h 605921"/>
                  <a:gd name="connsiteX26" fmla="*/ 438625 w 552598"/>
                  <a:gd name="connsiteY26" fmla="*/ 330773 h 605921"/>
                  <a:gd name="connsiteX27" fmla="*/ 412628 w 552598"/>
                  <a:gd name="connsiteY27" fmla="*/ 330773 h 605921"/>
                  <a:gd name="connsiteX28" fmla="*/ 391832 w 552598"/>
                  <a:gd name="connsiteY28" fmla="*/ 380838 h 605921"/>
                  <a:gd name="connsiteX29" fmla="*/ 410215 w 552598"/>
                  <a:gd name="connsiteY29" fmla="*/ 399102 h 605921"/>
                  <a:gd name="connsiteX30" fmla="*/ 410215 w 552598"/>
                  <a:gd name="connsiteY30" fmla="*/ 415326 h 605921"/>
                  <a:gd name="connsiteX31" fmla="*/ 388118 w 552598"/>
                  <a:gd name="connsiteY31" fmla="*/ 437299 h 605921"/>
                  <a:gd name="connsiteX32" fmla="*/ 371963 w 552598"/>
                  <a:gd name="connsiteY32" fmla="*/ 437299 h 605921"/>
                  <a:gd name="connsiteX33" fmla="*/ 353580 w 552598"/>
                  <a:gd name="connsiteY33" fmla="*/ 419035 h 605921"/>
                  <a:gd name="connsiteX34" fmla="*/ 303445 w 552598"/>
                  <a:gd name="connsiteY34" fmla="*/ 439802 h 605921"/>
                  <a:gd name="connsiteX35" fmla="*/ 303445 w 552598"/>
                  <a:gd name="connsiteY35" fmla="*/ 465761 h 605921"/>
                  <a:gd name="connsiteX36" fmla="*/ 291932 w 552598"/>
                  <a:gd name="connsiteY36" fmla="*/ 477257 h 605921"/>
                  <a:gd name="connsiteX37" fmla="*/ 260737 w 552598"/>
                  <a:gd name="connsiteY37" fmla="*/ 477257 h 605921"/>
                  <a:gd name="connsiteX38" fmla="*/ 249224 w 552598"/>
                  <a:gd name="connsiteY38" fmla="*/ 465761 h 605921"/>
                  <a:gd name="connsiteX39" fmla="*/ 249224 w 552598"/>
                  <a:gd name="connsiteY39" fmla="*/ 439802 h 605921"/>
                  <a:gd name="connsiteX40" fmla="*/ 199089 w 552598"/>
                  <a:gd name="connsiteY40" fmla="*/ 419035 h 605921"/>
                  <a:gd name="connsiteX41" fmla="*/ 180799 w 552598"/>
                  <a:gd name="connsiteY41" fmla="*/ 437299 h 605921"/>
                  <a:gd name="connsiteX42" fmla="*/ 164551 w 552598"/>
                  <a:gd name="connsiteY42" fmla="*/ 437299 h 605921"/>
                  <a:gd name="connsiteX43" fmla="*/ 142547 w 552598"/>
                  <a:gd name="connsiteY43" fmla="*/ 415326 h 605921"/>
                  <a:gd name="connsiteX44" fmla="*/ 142547 w 552598"/>
                  <a:gd name="connsiteY44" fmla="*/ 399102 h 605921"/>
                  <a:gd name="connsiteX45" fmla="*/ 160837 w 552598"/>
                  <a:gd name="connsiteY45" fmla="*/ 380838 h 605921"/>
                  <a:gd name="connsiteX46" fmla="*/ 140041 w 552598"/>
                  <a:gd name="connsiteY46" fmla="*/ 330773 h 605921"/>
                  <a:gd name="connsiteX47" fmla="*/ 114044 w 552598"/>
                  <a:gd name="connsiteY47" fmla="*/ 330773 h 605921"/>
                  <a:gd name="connsiteX48" fmla="*/ 102532 w 552598"/>
                  <a:gd name="connsiteY48" fmla="*/ 319277 h 605921"/>
                  <a:gd name="connsiteX49" fmla="*/ 102532 w 552598"/>
                  <a:gd name="connsiteY49" fmla="*/ 288126 h 605921"/>
                  <a:gd name="connsiteX50" fmla="*/ 114044 w 552598"/>
                  <a:gd name="connsiteY50" fmla="*/ 276630 h 605921"/>
                  <a:gd name="connsiteX51" fmla="*/ 140041 w 552598"/>
                  <a:gd name="connsiteY51" fmla="*/ 276630 h 605921"/>
                  <a:gd name="connsiteX52" fmla="*/ 160837 w 552598"/>
                  <a:gd name="connsiteY52" fmla="*/ 226566 h 605921"/>
                  <a:gd name="connsiteX53" fmla="*/ 142547 w 552598"/>
                  <a:gd name="connsiteY53" fmla="*/ 208209 h 605921"/>
                  <a:gd name="connsiteX54" fmla="*/ 142547 w 552598"/>
                  <a:gd name="connsiteY54" fmla="*/ 192077 h 605921"/>
                  <a:gd name="connsiteX55" fmla="*/ 164551 w 552598"/>
                  <a:gd name="connsiteY55" fmla="*/ 170012 h 605921"/>
                  <a:gd name="connsiteX56" fmla="*/ 180799 w 552598"/>
                  <a:gd name="connsiteY56" fmla="*/ 170012 h 605921"/>
                  <a:gd name="connsiteX57" fmla="*/ 199089 w 552598"/>
                  <a:gd name="connsiteY57" fmla="*/ 188369 h 605921"/>
                  <a:gd name="connsiteX58" fmla="*/ 249224 w 552598"/>
                  <a:gd name="connsiteY58" fmla="*/ 167602 h 605921"/>
                  <a:gd name="connsiteX59" fmla="*/ 249224 w 552598"/>
                  <a:gd name="connsiteY59" fmla="*/ 141642 h 605921"/>
                  <a:gd name="connsiteX60" fmla="*/ 260737 w 552598"/>
                  <a:gd name="connsiteY60" fmla="*/ 130146 h 605921"/>
                  <a:gd name="connsiteX61" fmla="*/ 438507 w 552598"/>
                  <a:gd name="connsiteY61" fmla="*/ 79551 h 605921"/>
                  <a:gd name="connsiteX62" fmla="*/ 552598 w 552598"/>
                  <a:gd name="connsiteY62" fmla="*/ 302952 h 605921"/>
                  <a:gd name="connsiteX63" fmla="*/ 276329 w 552598"/>
                  <a:gd name="connsiteY63" fmla="*/ 578821 h 605921"/>
                  <a:gd name="connsiteX64" fmla="*/ 276329 w 552598"/>
                  <a:gd name="connsiteY64" fmla="*/ 602737 h 605921"/>
                  <a:gd name="connsiteX65" fmla="*/ 271316 w 552598"/>
                  <a:gd name="connsiteY65" fmla="*/ 605332 h 605921"/>
                  <a:gd name="connsiteX66" fmla="*/ 206426 w 552598"/>
                  <a:gd name="connsiteY66" fmla="*/ 560837 h 605921"/>
                  <a:gd name="connsiteX67" fmla="*/ 206426 w 552598"/>
                  <a:gd name="connsiteY67" fmla="*/ 555553 h 605921"/>
                  <a:gd name="connsiteX68" fmla="*/ 271316 w 552598"/>
                  <a:gd name="connsiteY68" fmla="*/ 511059 h 605921"/>
                  <a:gd name="connsiteX69" fmla="*/ 276329 w 552598"/>
                  <a:gd name="connsiteY69" fmla="*/ 513654 h 605921"/>
                  <a:gd name="connsiteX70" fmla="*/ 276329 w 552598"/>
                  <a:gd name="connsiteY70" fmla="*/ 537663 h 605921"/>
                  <a:gd name="connsiteX71" fmla="*/ 511381 w 552598"/>
                  <a:gd name="connsiteY71" fmla="*/ 302952 h 605921"/>
                  <a:gd name="connsiteX72" fmla="*/ 414278 w 552598"/>
                  <a:gd name="connsiteY72" fmla="*/ 112830 h 605921"/>
                  <a:gd name="connsiteX73" fmla="*/ 281414 w 552598"/>
                  <a:gd name="connsiteY73" fmla="*/ 589 h 605921"/>
                  <a:gd name="connsiteX74" fmla="*/ 346313 w 552598"/>
                  <a:gd name="connsiteY74" fmla="*/ 45086 h 605921"/>
                  <a:gd name="connsiteX75" fmla="*/ 346313 w 552598"/>
                  <a:gd name="connsiteY75" fmla="*/ 50277 h 605921"/>
                  <a:gd name="connsiteX76" fmla="*/ 281414 w 552598"/>
                  <a:gd name="connsiteY76" fmla="*/ 94775 h 605921"/>
                  <a:gd name="connsiteX77" fmla="*/ 276308 w 552598"/>
                  <a:gd name="connsiteY77" fmla="*/ 92179 h 605921"/>
                  <a:gd name="connsiteX78" fmla="*/ 276308 w 552598"/>
                  <a:gd name="connsiteY78" fmla="*/ 68262 h 605921"/>
                  <a:gd name="connsiteX79" fmla="*/ 41223 w 552598"/>
                  <a:gd name="connsiteY79" fmla="*/ 303077 h 605921"/>
                  <a:gd name="connsiteX80" fmla="*/ 138432 w 552598"/>
                  <a:gd name="connsiteY80" fmla="*/ 493302 h 605921"/>
                  <a:gd name="connsiteX81" fmla="*/ 114200 w 552598"/>
                  <a:gd name="connsiteY81" fmla="*/ 526582 h 605921"/>
                  <a:gd name="connsiteX82" fmla="*/ 0 w 552598"/>
                  <a:gd name="connsiteY82" fmla="*/ 303077 h 605921"/>
                  <a:gd name="connsiteX83" fmla="*/ 276308 w 552598"/>
                  <a:gd name="connsiteY83" fmla="*/ 27195 h 605921"/>
                  <a:gd name="connsiteX84" fmla="*/ 276308 w 552598"/>
                  <a:gd name="connsiteY84" fmla="*/ 3185 h 605921"/>
                  <a:gd name="connsiteX85" fmla="*/ 281414 w 552598"/>
                  <a:gd name="connsiteY85" fmla="*/ 589 h 605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552598" h="605921">
                    <a:moveTo>
                      <a:pt x="257952" y="238897"/>
                    </a:moveTo>
                    <a:cubicBezTo>
                      <a:pt x="255074" y="238897"/>
                      <a:pt x="252845" y="241122"/>
                      <a:pt x="252845" y="243996"/>
                    </a:cubicBezTo>
                    <a:lnTo>
                      <a:pt x="252845" y="308986"/>
                    </a:lnTo>
                    <a:lnTo>
                      <a:pt x="228056" y="308986"/>
                    </a:lnTo>
                    <a:cubicBezTo>
                      <a:pt x="225364" y="308986"/>
                      <a:pt x="223878" y="311953"/>
                      <a:pt x="225642" y="314085"/>
                    </a:cubicBezTo>
                    <a:lnTo>
                      <a:pt x="273271" y="372123"/>
                    </a:lnTo>
                    <a:cubicBezTo>
                      <a:pt x="274849" y="373977"/>
                      <a:pt x="277727" y="373977"/>
                      <a:pt x="279306" y="372123"/>
                    </a:cubicBezTo>
                    <a:lnTo>
                      <a:pt x="327027" y="314085"/>
                    </a:lnTo>
                    <a:cubicBezTo>
                      <a:pt x="328605" y="311953"/>
                      <a:pt x="327213" y="308894"/>
                      <a:pt x="324520" y="308986"/>
                    </a:cubicBezTo>
                    <a:lnTo>
                      <a:pt x="299731" y="308986"/>
                    </a:lnTo>
                    <a:lnTo>
                      <a:pt x="299731" y="243996"/>
                    </a:lnTo>
                    <a:cubicBezTo>
                      <a:pt x="299731" y="241122"/>
                      <a:pt x="297503" y="238897"/>
                      <a:pt x="294718" y="238897"/>
                    </a:cubicBezTo>
                    <a:close/>
                    <a:moveTo>
                      <a:pt x="260737" y="130146"/>
                    </a:moveTo>
                    <a:lnTo>
                      <a:pt x="291932" y="130146"/>
                    </a:lnTo>
                    <a:cubicBezTo>
                      <a:pt x="298431" y="130146"/>
                      <a:pt x="303445" y="135338"/>
                      <a:pt x="303445" y="141642"/>
                    </a:cubicBezTo>
                    <a:lnTo>
                      <a:pt x="303445" y="167602"/>
                    </a:lnTo>
                    <a:cubicBezTo>
                      <a:pt x="321642" y="171125"/>
                      <a:pt x="338632" y="178356"/>
                      <a:pt x="353580" y="188369"/>
                    </a:cubicBezTo>
                    <a:lnTo>
                      <a:pt x="371963" y="170012"/>
                    </a:lnTo>
                    <a:cubicBezTo>
                      <a:pt x="376420" y="165562"/>
                      <a:pt x="383661" y="165562"/>
                      <a:pt x="388118" y="170012"/>
                    </a:cubicBezTo>
                    <a:lnTo>
                      <a:pt x="410215" y="192077"/>
                    </a:lnTo>
                    <a:cubicBezTo>
                      <a:pt x="414671" y="196528"/>
                      <a:pt x="414671" y="203759"/>
                      <a:pt x="410215" y="208209"/>
                    </a:cubicBezTo>
                    <a:lnTo>
                      <a:pt x="391832" y="226566"/>
                    </a:lnTo>
                    <a:cubicBezTo>
                      <a:pt x="401859" y="241400"/>
                      <a:pt x="409100" y="258459"/>
                      <a:pt x="412628" y="276630"/>
                    </a:cubicBezTo>
                    <a:lnTo>
                      <a:pt x="438625" y="276630"/>
                    </a:lnTo>
                    <a:cubicBezTo>
                      <a:pt x="445124" y="276630"/>
                      <a:pt x="450137" y="281822"/>
                      <a:pt x="450137" y="288126"/>
                    </a:cubicBezTo>
                    <a:lnTo>
                      <a:pt x="450137" y="319277"/>
                    </a:lnTo>
                    <a:cubicBezTo>
                      <a:pt x="450137" y="325674"/>
                      <a:pt x="444938" y="330773"/>
                      <a:pt x="438625" y="330773"/>
                    </a:cubicBezTo>
                    <a:lnTo>
                      <a:pt x="412628" y="330773"/>
                    </a:lnTo>
                    <a:cubicBezTo>
                      <a:pt x="409100" y="348945"/>
                      <a:pt x="401859" y="365818"/>
                      <a:pt x="391832" y="380838"/>
                    </a:cubicBezTo>
                    <a:lnTo>
                      <a:pt x="410215" y="399102"/>
                    </a:lnTo>
                    <a:cubicBezTo>
                      <a:pt x="414671" y="403552"/>
                      <a:pt x="414671" y="410876"/>
                      <a:pt x="410215" y="415326"/>
                    </a:cubicBezTo>
                    <a:lnTo>
                      <a:pt x="388118" y="437299"/>
                    </a:lnTo>
                    <a:cubicBezTo>
                      <a:pt x="383661" y="441749"/>
                      <a:pt x="376420" y="441749"/>
                      <a:pt x="371963" y="437299"/>
                    </a:cubicBezTo>
                    <a:lnTo>
                      <a:pt x="353580" y="419035"/>
                    </a:lnTo>
                    <a:cubicBezTo>
                      <a:pt x="338725" y="429047"/>
                      <a:pt x="321642" y="436186"/>
                      <a:pt x="303445" y="439802"/>
                    </a:cubicBezTo>
                    <a:lnTo>
                      <a:pt x="303445" y="465761"/>
                    </a:lnTo>
                    <a:cubicBezTo>
                      <a:pt x="303445" y="472158"/>
                      <a:pt x="298246" y="477257"/>
                      <a:pt x="291932" y="477257"/>
                    </a:cubicBezTo>
                    <a:lnTo>
                      <a:pt x="260737" y="477257"/>
                    </a:lnTo>
                    <a:cubicBezTo>
                      <a:pt x="254331" y="477257"/>
                      <a:pt x="249224" y="472065"/>
                      <a:pt x="249224" y="465761"/>
                    </a:cubicBezTo>
                    <a:lnTo>
                      <a:pt x="249224" y="439802"/>
                    </a:lnTo>
                    <a:cubicBezTo>
                      <a:pt x="231027" y="436186"/>
                      <a:pt x="214130" y="429047"/>
                      <a:pt x="199089" y="419035"/>
                    </a:cubicBezTo>
                    <a:lnTo>
                      <a:pt x="180799" y="437299"/>
                    </a:lnTo>
                    <a:cubicBezTo>
                      <a:pt x="176342" y="441749"/>
                      <a:pt x="169008" y="441749"/>
                      <a:pt x="164551" y="437299"/>
                    </a:cubicBezTo>
                    <a:lnTo>
                      <a:pt x="142547" y="415326"/>
                    </a:lnTo>
                    <a:cubicBezTo>
                      <a:pt x="138091" y="410876"/>
                      <a:pt x="138091" y="403552"/>
                      <a:pt x="142547" y="399102"/>
                    </a:cubicBezTo>
                    <a:lnTo>
                      <a:pt x="160837" y="380838"/>
                    </a:lnTo>
                    <a:cubicBezTo>
                      <a:pt x="150810" y="366004"/>
                      <a:pt x="143661" y="348945"/>
                      <a:pt x="140041" y="330773"/>
                    </a:cubicBezTo>
                    <a:lnTo>
                      <a:pt x="114044" y="330773"/>
                    </a:lnTo>
                    <a:cubicBezTo>
                      <a:pt x="107638" y="330773"/>
                      <a:pt x="102532" y="325582"/>
                      <a:pt x="102532" y="319277"/>
                    </a:cubicBezTo>
                    <a:lnTo>
                      <a:pt x="102532" y="288126"/>
                    </a:lnTo>
                    <a:cubicBezTo>
                      <a:pt x="102532" y="281636"/>
                      <a:pt x="107731" y="276630"/>
                      <a:pt x="114044" y="276630"/>
                    </a:cubicBezTo>
                    <a:lnTo>
                      <a:pt x="140041" y="276630"/>
                    </a:lnTo>
                    <a:cubicBezTo>
                      <a:pt x="143661" y="258459"/>
                      <a:pt x="150810" y="241492"/>
                      <a:pt x="160837" y="226566"/>
                    </a:cubicBezTo>
                    <a:lnTo>
                      <a:pt x="142547" y="208209"/>
                    </a:lnTo>
                    <a:cubicBezTo>
                      <a:pt x="138091" y="203759"/>
                      <a:pt x="138091" y="196528"/>
                      <a:pt x="142547" y="192077"/>
                    </a:cubicBezTo>
                    <a:lnTo>
                      <a:pt x="164551" y="170012"/>
                    </a:lnTo>
                    <a:cubicBezTo>
                      <a:pt x="169008" y="165562"/>
                      <a:pt x="176342" y="165562"/>
                      <a:pt x="180799" y="170012"/>
                    </a:cubicBezTo>
                    <a:lnTo>
                      <a:pt x="199089" y="188369"/>
                    </a:lnTo>
                    <a:cubicBezTo>
                      <a:pt x="213944" y="178356"/>
                      <a:pt x="231027" y="171125"/>
                      <a:pt x="249224" y="167602"/>
                    </a:cubicBezTo>
                    <a:lnTo>
                      <a:pt x="249224" y="141642"/>
                    </a:lnTo>
                    <a:cubicBezTo>
                      <a:pt x="249224" y="135153"/>
                      <a:pt x="254424" y="130146"/>
                      <a:pt x="260737" y="130146"/>
                    </a:cubicBezTo>
                    <a:close/>
                    <a:moveTo>
                      <a:pt x="438507" y="79551"/>
                    </a:moveTo>
                    <a:cubicBezTo>
                      <a:pt x="510081" y="131462"/>
                      <a:pt x="552598" y="214890"/>
                      <a:pt x="552598" y="302952"/>
                    </a:cubicBezTo>
                    <a:cubicBezTo>
                      <a:pt x="552598" y="455069"/>
                      <a:pt x="428760" y="578821"/>
                      <a:pt x="276329" y="578821"/>
                    </a:cubicBezTo>
                    <a:lnTo>
                      <a:pt x="276329" y="602737"/>
                    </a:lnTo>
                    <a:cubicBezTo>
                      <a:pt x="276329" y="605332"/>
                      <a:pt x="273358" y="606815"/>
                      <a:pt x="271316" y="605332"/>
                    </a:cubicBezTo>
                    <a:lnTo>
                      <a:pt x="206426" y="560837"/>
                    </a:lnTo>
                    <a:cubicBezTo>
                      <a:pt x="204569" y="559539"/>
                      <a:pt x="204569" y="556759"/>
                      <a:pt x="206426" y="555553"/>
                    </a:cubicBezTo>
                    <a:lnTo>
                      <a:pt x="271316" y="511059"/>
                    </a:lnTo>
                    <a:cubicBezTo>
                      <a:pt x="273544" y="509575"/>
                      <a:pt x="276329" y="511059"/>
                      <a:pt x="276329" y="513654"/>
                    </a:cubicBezTo>
                    <a:lnTo>
                      <a:pt x="276329" y="537663"/>
                    </a:lnTo>
                    <a:cubicBezTo>
                      <a:pt x="405923" y="537663"/>
                      <a:pt x="511381" y="432358"/>
                      <a:pt x="511381" y="302952"/>
                    </a:cubicBezTo>
                    <a:cubicBezTo>
                      <a:pt x="511381" y="228053"/>
                      <a:pt x="475176" y="156954"/>
                      <a:pt x="414278" y="112830"/>
                    </a:cubicBezTo>
                    <a:close/>
                    <a:moveTo>
                      <a:pt x="281414" y="589"/>
                    </a:moveTo>
                    <a:lnTo>
                      <a:pt x="346313" y="45086"/>
                    </a:lnTo>
                    <a:cubicBezTo>
                      <a:pt x="348170" y="46384"/>
                      <a:pt x="348170" y="49072"/>
                      <a:pt x="346313" y="50277"/>
                    </a:cubicBezTo>
                    <a:lnTo>
                      <a:pt x="281414" y="94775"/>
                    </a:lnTo>
                    <a:cubicBezTo>
                      <a:pt x="279186" y="96258"/>
                      <a:pt x="276308" y="94775"/>
                      <a:pt x="276308" y="92179"/>
                    </a:cubicBezTo>
                    <a:lnTo>
                      <a:pt x="276308" y="68262"/>
                    </a:lnTo>
                    <a:cubicBezTo>
                      <a:pt x="146695" y="68262"/>
                      <a:pt x="41223" y="173665"/>
                      <a:pt x="41223" y="303077"/>
                    </a:cubicBezTo>
                    <a:cubicBezTo>
                      <a:pt x="41223" y="377980"/>
                      <a:pt x="77526" y="449176"/>
                      <a:pt x="138432" y="493302"/>
                    </a:cubicBezTo>
                    <a:lnTo>
                      <a:pt x="114200" y="526582"/>
                    </a:lnTo>
                    <a:cubicBezTo>
                      <a:pt x="42709" y="474762"/>
                      <a:pt x="0" y="391237"/>
                      <a:pt x="0" y="303077"/>
                    </a:cubicBezTo>
                    <a:cubicBezTo>
                      <a:pt x="0" y="150953"/>
                      <a:pt x="123948" y="27195"/>
                      <a:pt x="276308" y="27195"/>
                    </a:cubicBezTo>
                    <a:lnTo>
                      <a:pt x="276308" y="3185"/>
                    </a:lnTo>
                    <a:cubicBezTo>
                      <a:pt x="276308" y="589"/>
                      <a:pt x="279279" y="-894"/>
                      <a:pt x="281414" y="58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预算设置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18650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41743" y="1540413"/>
            <a:ext cx="11316739" cy="4491166"/>
            <a:chOff x="0" y="1032416"/>
            <a:chExt cx="11316739" cy="4491166"/>
          </a:xfrm>
        </p:grpSpPr>
        <p:sp>
          <p:nvSpPr>
            <p:cNvPr id="8" name="iSḷïḍé"/>
            <p:cNvSpPr/>
            <p:nvPr/>
          </p:nvSpPr>
          <p:spPr>
            <a:xfrm>
              <a:off x="8148387" y="1844824"/>
              <a:ext cx="3168352" cy="3168352"/>
            </a:xfrm>
            <a:prstGeom prst="ellipse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îṩlídé"/>
            <p:cNvSpPr txBox="1"/>
            <p:nvPr/>
          </p:nvSpPr>
          <p:spPr>
            <a:xfrm>
              <a:off x="760961" y="4010923"/>
              <a:ext cx="3096344" cy="150630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text…...</a:t>
              </a:r>
            </a:p>
            <a:p>
              <a:pPr>
                <a:lnSpc>
                  <a:spcPct val="120000"/>
                </a:lnSpc>
              </a:pPr>
              <a:endParaRPr lang="en-US" altLang="zh-CN" sz="1000" dirty="0"/>
            </a:p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text…...</a:t>
              </a:r>
            </a:p>
            <a:p>
              <a:pPr>
                <a:lnSpc>
                  <a:spcPct val="120000"/>
                </a:lnSpc>
              </a:pPr>
              <a:endParaRPr lang="en-US" altLang="zh-CN" sz="1000" dirty="0"/>
            </a:p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text…...</a:t>
              </a:r>
            </a:p>
          </p:txBody>
        </p:sp>
        <p:sp>
          <p:nvSpPr>
            <p:cNvPr id="10" name="îSľíḋe"/>
            <p:cNvSpPr txBox="1"/>
            <p:nvPr/>
          </p:nvSpPr>
          <p:spPr>
            <a:xfrm>
              <a:off x="760961" y="3535382"/>
              <a:ext cx="3096344" cy="38771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r>
                <a:rPr lang="en-US" altLang="zh-CN" sz="2000" b="1" dirty="0"/>
                <a:t>Text here</a:t>
              </a:r>
              <a:endParaRPr lang="zh-CN" altLang="en-US" sz="2000" b="1" dirty="0"/>
            </a:p>
          </p:txBody>
        </p:sp>
        <p:sp>
          <p:nvSpPr>
            <p:cNvPr id="11" name="iṩḻíďe"/>
            <p:cNvSpPr/>
            <p:nvPr/>
          </p:nvSpPr>
          <p:spPr bwMode="auto">
            <a:xfrm>
              <a:off x="875261" y="3036915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ŝḻïḑé"/>
            <p:cNvSpPr txBox="1"/>
            <p:nvPr/>
          </p:nvSpPr>
          <p:spPr>
            <a:xfrm>
              <a:off x="4611836" y="4000580"/>
              <a:ext cx="3096344" cy="148090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text…...</a:t>
              </a:r>
            </a:p>
            <a:p>
              <a:pPr>
                <a:lnSpc>
                  <a:spcPct val="120000"/>
                </a:lnSpc>
              </a:pPr>
              <a:endParaRPr lang="en-US" altLang="zh-CN" sz="1000" dirty="0"/>
            </a:p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text…...</a:t>
              </a:r>
            </a:p>
            <a:p>
              <a:pPr>
                <a:lnSpc>
                  <a:spcPct val="120000"/>
                </a:lnSpc>
              </a:pPr>
              <a:endParaRPr lang="en-US" altLang="zh-CN" sz="1000" dirty="0"/>
            </a:p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text…...</a:t>
              </a:r>
            </a:p>
          </p:txBody>
        </p:sp>
        <p:sp>
          <p:nvSpPr>
            <p:cNvPr id="13" name="í$ľidè"/>
            <p:cNvSpPr txBox="1"/>
            <p:nvPr/>
          </p:nvSpPr>
          <p:spPr>
            <a:xfrm>
              <a:off x="4611836" y="3525039"/>
              <a:ext cx="3096344" cy="38771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2000" b="1" dirty="0"/>
                <a:t>Text here</a:t>
              </a:r>
              <a:endParaRPr lang="zh-CN" altLang="en-US" sz="2000" b="1" dirty="0"/>
            </a:p>
          </p:txBody>
        </p:sp>
        <p:sp>
          <p:nvSpPr>
            <p:cNvPr id="14" name="îṣļíďe"/>
            <p:cNvSpPr/>
            <p:nvPr/>
          </p:nvSpPr>
          <p:spPr bwMode="auto">
            <a:xfrm>
              <a:off x="4726136" y="3047257"/>
              <a:ext cx="461080" cy="324003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5" name="iṥ1ïḑè"/>
            <p:cNvSpPr/>
            <p:nvPr/>
          </p:nvSpPr>
          <p:spPr>
            <a:xfrm>
              <a:off x="9300515" y="5139138"/>
              <a:ext cx="864096" cy="378094"/>
            </a:xfrm>
            <a:prstGeom prst="round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/>
                <a:t>Text</a:t>
              </a:r>
              <a:endParaRPr lang="zh-CN" altLang="en-US" sz="1400" b="1" dirty="0"/>
            </a:p>
          </p:txBody>
        </p:sp>
        <p:cxnSp>
          <p:nvCxnSpPr>
            <p:cNvPr id="16" name="肘形连接符 15"/>
            <p:cNvCxnSpPr>
              <a:stCxn id="15" idx="2"/>
              <a:endCxn id="9" idx="2"/>
            </p:cNvCxnSpPr>
            <p:nvPr/>
          </p:nvCxnSpPr>
          <p:spPr>
            <a:xfrm rot="5400000">
              <a:off x="6020848" y="1805517"/>
              <a:ext cx="12700" cy="7423430"/>
            </a:xfrm>
            <a:prstGeom prst="bentConnector3">
              <a:avLst>
                <a:gd name="adj1" fmla="val 1800000"/>
              </a:avLst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>
              <a:stCxn id="15" idx="2"/>
              <a:endCxn id="12" idx="2"/>
            </p:cNvCxnSpPr>
            <p:nvPr/>
          </p:nvCxnSpPr>
          <p:spPr>
            <a:xfrm rot="5400000" flipH="1">
              <a:off x="7928413" y="3713083"/>
              <a:ext cx="35745" cy="3572555"/>
            </a:xfrm>
            <a:prstGeom prst="bentConnector3">
              <a:avLst>
                <a:gd name="adj1" fmla="val -639530"/>
              </a:avLst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0" y="2909238"/>
              <a:ext cx="6847207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îşḷîḓé"/>
            <p:cNvSpPr txBox="1"/>
            <p:nvPr/>
          </p:nvSpPr>
          <p:spPr>
            <a:xfrm>
              <a:off x="669926" y="1032416"/>
              <a:ext cx="5206875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/>
            <a:p>
              <a:pPr>
                <a:buSzPct val="25000"/>
              </a:pPr>
              <a:r>
                <a:rPr lang="en-US" sz="2000" b="1" dirty="0"/>
                <a:t>Unified fonts make</a:t>
              </a:r>
            </a:p>
            <a:p>
              <a:pPr>
                <a:buSzPct val="25000"/>
              </a:pPr>
              <a:r>
                <a:rPr lang="en-US" sz="2000" b="1" dirty="0"/>
                <a:t>reading more fluent.</a:t>
              </a:r>
            </a:p>
          </p:txBody>
        </p:sp>
        <p:sp>
          <p:nvSpPr>
            <p:cNvPr id="20" name="îṣ1ïďé"/>
            <p:cNvSpPr txBox="1"/>
            <p:nvPr/>
          </p:nvSpPr>
          <p:spPr>
            <a:xfrm>
              <a:off x="669925" y="1884577"/>
              <a:ext cx="5206876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Adjust the spacing to adapt to Chinese typesetting, use the reference line in PPT.</a:t>
              </a: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预算设置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2238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3099" y="1130300"/>
            <a:ext cx="10845800" cy="5013325"/>
            <a:chOff x="673099" y="1130300"/>
            <a:chExt cx="10845800" cy="5013325"/>
          </a:xfrm>
        </p:grpSpPr>
        <p:sp>
          <p:nvSpPr>
            <p:cNvPr id="8" name="iṧ1ídé"/>
            <p:cNvSpPr/>
            <p:nvPr/>
          </p:nvSpPr>
          <p:spPr>
            <a:xfrm>
              <a:off x="673099" y="1943100"/>
              <a:ext cx="10845800" cy="4200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îṩ1ïďe"/>
            <p:cNvGrpSpPr/>
            <p:nvPr/>
          </p:nvGrpSpPr>
          <p:grpSpPr>
            <a:xfrm>
              <a:off x="4686300" y="1130300"/>
              <a:ext cx="2819400" cy="1219200"/>
              <a:chOff x="1136650" y="609600"/>
              <a:chExt cx="2819400" cy="1219200"/>
            </a:xfrm>
          </p:grpSpPr>
          <p:sp>
            <p:nvSpPr>
              <p:cNvPr id="18" name="íṩḻíḍê"/>
              <p:cNvSpPr/>
              <p:nvPr/>
            </p:nvSpPr>
            <p:spPr bwMode="auto">
              <a:xfrm>
                <a:off x="1136650" y="1051405"/>
                <a:ext cx="2819400" cy="7773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3200" b="1" spc="600" dirty="0"/>
                  <a:t>Text here</a:t>
                </a:r>
              </a:p>
            </p:txBody>
          </p:sp>
          <p:sp>
            <p:nvSpPr>
              <p:cNvPr id="19" name="i$ļiḋê"/>
              <p:cNvSpPr txBox="1"/>
              <p:nvPr/>
            </p:nvSpPr>
            <p:spPr bwMode="auto">
              <a:xfrm>
                <a:off x="1204218" y="609600"/>
                <a:ext cx="268426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400" u="sng" dirty="0"/>
                  <a:t>Supporting text here</a:t>
                </a:r>
              </a:p>
            </p:txBody>
          </p:sp>
        </p:grpSp>
        <p:sp>
          <p:nvSpPr>
            <p:cNvPr id="10" name="iśḻïḋê"/>
            <p:cNvSpPr/>
            <p:nvPr/>
          </p:nvSpPr>
          <p:spPr bwMode="auto">
            <a:xfrm>
              <a:off x="673099" y="2413001"/>
              <a:ext cx="10845800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Unified fonts make reading more fluent. Theme color makes PPT more convenient to change.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Adjust the spacing to adapt to Chinese typesetting, use the reference line in PPT……</a:t>
              </a:r>
            </a:p>
          </p:txBody>
        </p:sp>
        <p:sp>
          <p:nvSpPr>
            <p:cNvPr id="11" name="íṥ1îdé"/>
            <p:cNvSpPr txBox="1"/>
            <p:nvPr/>
          </p:nvSpPr>
          <p:spPr bwMode="auto">
            <a:xfrm>
              <a:off x="741363" y="3416302"/>
              <a:ext cx="10709275" cy="825498"/>
            </a:xfrm>
            <a:prstGeom prst="rect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91440" tIns="45720" rIns="91440" bIns="45720" anchor="t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i="1" dirty="0"/>
                <a:t>Supporting text here</a:t>
              </a:r>
            </a:p>
          </p:txBody>
        </p:sp>
        <p:sp>
          <p:nvSpPr>
            <p:cNvPr id="12" name="i$lîdé"/>
            <p:cNvSpPr/>
            <p:nvPr/>
          </p:nvSpPr>
          <p:spPr>
            <a:xfrm>
              <a:off x="2112119" y="3891180"/>
              <a:ext cx="936624" cy="93619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b="1" dirty="0"/>
                <a:t>XXX</a:t>
              </a:r>
              <a:endParaRPr lang="zh-CN" altLang="en-US" b="1" dirty="0"/>
            </a:p>
          </p:txBody>
        </p:sp>
        <p:sp>
          <p:nvSpPr>
            <p:cNvPr id="13" name="i$1iḑe"/>
            <p:cNvSpPr/>
            <p:nvPr/>
          </p:nvSpPr>
          <p:spPr>
            <a:xfrm>
              <a:off x="5710610" y="3891180"/>
              <a:ext cx="936624" cy="93619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b="1" dirty="0"/>
                <a:t>XXX</a:t>
              </a:r>
              <a:endParaRPr lang="zh-CN" altLang="en-US" b="1" dirty="0"/>
            </a:p>
          </p:txBody>
        </p:sp>
        <p:sp>
          <p:nvSpPr>
            <p:cNvPr id="14" name="isľíḋè"/>
            <p:cNvSpPr/>
            <p:nvPr/>
          </p:nvSpPr>
          <p:spPr>
            <a:xfrm>
              <a:off x="9309100" y="3891180"/>
              <a:ext cx="936624" cy="93619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b="1" dirty="0"/>
                <a:t>XXX</a:t>
              </a:r>
              <a:endParaRPr lang="zh-CN" altLang="en-US" b="1" dirty="0"/>
            </a:p>
          </p:txBody>
        </p:sp>
        <p:sp>
          <p:nvSpPr>
            <p:cNvPr id="15" name="iṥľïḓè"/>
            <p:cNvSpPr/>
            <p:nvPr/>
          </p:nvSpPr>
          <p:spPr bwMode="auto">
            <a:xfrm>
              <a:off x="975568" y="4965803"/>
              <a:ext cx="3209726" cy="110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6" name="îsľiďé"/>
            <p:cNvSpPr/>
            <p:nvPr/>
          </p:nvSpPr>
          <p:spPr bwMode="auto">
            <a:xfrm>
              <a:off x="4570686" y="4965803"/>
              <a:ext cx="3209726" cy="110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7" name="íŝľiḍe"/>
            <p:cNvSpPr/>
            <p:nvPr/>
          </p:nvSpPr>
          <p:spPr bwMode="auto">
            <a:xfrm>
              <a:off x="8165803" y="4965803"/>
              <a:ext cx="3209726" cy="110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2172" y="363668"/>
            <a:ext cx="10827828" cy="5947783"/>
            <a:chOff x="602172" y="363668"/>
            <a:chExt cx="10827828" cy="5947783"/>
          </a:xfrm>
        </p:grpSpPr>
        <p:grpSp>
          <p:nvGrpSpPr>
            <p:cNvPr id="6" name="组合 5"/>
            <p:cNvGrpSpPr/>
            <p:nvPr/>
          </p:nvGrpSpPr>
          <p:grpSpPr>
            <a:xfrm>
              <a:off x="6451600" y="1148252"/>
              <a:ext cx="4978400" cy="4561496"/>
              <a:chOff x="6299200" y="1125232"/>
              <a:chExt cx="4978400" cy="4561496"/>
            </a:xfrm>
          </p:grpSpPr>
          <p:grpSp>
            <p:nvGrpSpPr>
              <p:cNvPr id="7" name="组合 12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  <p:cNvGrpSpPr/>
              <p:nvPr/>
            </p:nvGrpSpPr>
            <p:grpSpPr>
              <a:xfrm flipH="1" flipV="1">
                <a:off x="10725204" y="1125232"/>
                <a:ext cx="552396" cy="498797"/>
                <a:chOff x="5934075" y="857250"/>
                <a:chExt cx="801688" cy="723900"/>
              </a:xfrm>
              <a:solidFill>
                <a:schemeClr val="accent3"/>
              </a:solidFill>
            </p:grpSpPr>
            <p:sp>
              <p:nvSpPr>
                <p:cNvPr id="11" name="Freeform 5"/>
                <p:cNvSpPr/>
                <p:nvPr/>
              </p:nvSpPr>
              <p:spPr bwMode="auto">
                <a:xfrm>
                  <a:off x="5934075" y="857250"/>
                  <a:ext cx="322263" cy="723900"/>
                </a:xfrm>
                <a:custGeom>
                  <a:avLst/>
                  <a:gdLst>
                    <a:gd name="T0" fmla="*/ 1 w 198"/>
                    <a:gd name="T1" fmla="*/ 444 h 444"/>
                    <a:gd name="T2" fmla="*/ 1 w 198"/>
                    <a:gd name="T3" fmla="*/ 232 h 444"/>
                    <a:gd name="T4" fmla="*/ 14 w 198"/>
                    <a:gd name="T5" fmla="*/ 146 h 444"/>
                    <a:gd name="T6" fmla="*/ 55 w 198"/>
                    <a:gd name="T7" fmla="*/ 76 h 444"/>
                    <a:gd name="T8" fmla="*/ 118 w 198"/>
                    <a:gd name="T9" fmla="*/ 25 h 444"/>
                    <a:gd name="T10" fmla="*/ 198 w 198"/>
                    <a:gd name="T11" fmla="*/ 0 h 444"/>
                    <a:gd name="T12" fmla="*/ 198 w 198"/>
                    <a:gd name="T13" fmla="*/ 91 h 444"/>
                    <a:gd name="T14" fmla="*/ 126 w 198"/>
                    <a:gd name="T15" fmla="*/ 144 h 444"/>
                    <a:gd name="T16" fmla="*/ 106 w 198"/>
                    <a:gd name="T17" fmla="*/ 231 h 444"/>
                    <a:gd name="T18" fmla="*/ 198 w 198"/>
                    <a:gd name="T19" fmla="*/ 231 h 444"/>
                    <a:gd name="T20" fmla="*/ 198 w 198"/>
                    <a:gd name="T21" fmla="*/ 444 h 444"/>
                    <a:gd name="T22" fmla="*/ 1 w 198"/>
                    <a:gd name="T23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8" h="444">
                      <a:moveTo>
                        <a:pt x="1" y="444"/>
                      </a:move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0" y="202"/>
                        <a:pt x="5" y="173"/>
                        <a:pt x="14" y="146"/>
                      </a:cubicBezTo>
                      <a:cubicBezTo>
                        <a:pt x="24" y="120"/>
                        <a:pt x="38" y="96"/>
                        <a:pt x="55" y="76"/>
                      </a:cubicBezTo>
                      <a:cubicBezTo>
                        <a:pt x="73" y="55"/>
                        <a:pt x="94" y="39"/>
                        <a:pt x="118" y="25"/>
                      </a:cubicBezTo>
                      <a:cubicBezTo>
                        <a:pt x="143" y="12"/>
                        <a:pt x="169" y="3"/>
                        <a:pt x="198" y="0"/>
                      </a:cubicBezTo>
                      <a:cubicBezTo>
                        <a:pt x="198" y="91"/>
                        <a:pt x="198" y="91"/>
                        <a:pt x="198" y="91"/>
                      </a:cubicBezTo>
                      <a:cubicBezTo>
                        <a:pt x="163" y="103"/>
                        <a:pt x="139" y="121"/>
                        <a:pt x="126" y="144"/>
                      </a:cubicBezTo>
                      <a:cubicBezTo>
                        <a:pt x="113" y="168"/>
                        <a:pt x="106" y="197"/>
                        <a:pt x="106" y="231"/>
                      </a:cubicBezTo>
                      <a:cubicBezTo>
                        <a:pt x="198" y="231"/>
                        <a:pt x="198" y="231"/>
                        <a:pt x="198" y="231"/>
                      </a:cubicBezTo>
                      <a:cubicBezTo>
                        <a:pt x="198" y="444"/>
                        <a:pt x="198" y="444"/>
                        <a:pt x="198" y="444"/>
                      </a:cubicBezTo>
                      <a:cubicBezTo>
                        <a:pt x="1" y="444"/>
                        <a:pt x="1" y="444"/>
                        <a:pt x="1" y="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Freeform 6"/>
                <p:cNvSpPr/>
                <p:nvPr/>
              </p:nvSpPr>
              <p:spPr bwMode="auto">
                <a:xfrm>
                  <a:off x="6413500" y="857250"/>
                  <a:ext cx="322263" cy="723900"/>
                </a:xfrm>
                <a:custGeom>
                  <a:avLst/>
                  <a:gdLst>
                    <a:gd name="T0" fmla="*/ 1 w 198"/>
                    <a:gd name="T1" fmla="*/ 444 h 444"/>
                    <a:gd name="T2" fmla="*/ 1 w 198"/>
                    <a:gd name="T3" fmla="*/ 232 h 444"/>
                    <a:gd name="T4" fmla="*/ 14 w 198"/>
                    <a:gd name="T5" fmla="*/ 146 h 444"/>
                    <a:gd name="T6" fmla="*/ 55 w 198"/>
                    <a:gd name="T7" fmla="*/ 76 h 444"/>
                    <a:gd name="T8" fmla="*/ 118 w 198"/>
                    <a:gd name="T9" fmla="*/ 25 h 444"/>
                    <a:gd name="T10" fmla="*/ 198 w 198"/>
                    <a:gd name="T11" fmla="*/ 0 h 444"/>
                    <a:gd name="T12" fmla="*/ 198 w 198"/>
                    <a:gd name="T13" fmla="*/ 91 h 444"/>
                    <a:gd name="T14" fmla="*/ 126 w 198"/>
                    <a:gd name="T15" fmla="*/ 144 h 444"/>
                    <a:gd name="T16" fmla="*/ 107 w 198"/>
                    <a:gd name="T17" fmla="*/ 231 h 444"/>
                    <a:gd name="T18" fmla="*/ 198 w 198"/>
                    <a:gd name="T19" fmla="*/ 231 h 444"/>
                    <a:gd name="T20" fmla="*/ 198 w 198"/>
                    <a:gd name="T21" fmla="*/ 444 h 444"/>
                    <a:gd name="T22" fmla="*/ 1 w 198"/>
                    <a:gd name="T23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8" h="444">
                      <a:moveTo>
                        <a:pt x="1" y="444"/>
                      </a:move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0" y="202"/>
                        <a:pt x="5" y="173"/>
                        <a:pt x="14" y="146"/>
                      </a:cubicBezTo>
                      <a:cubicBezTo>
                        <a:pt x="24" y="120"/>
                        <a:pt x="38" y="96"/>
                        <a:pt x="55" y="76"/>
                      </a:cubicBezTo>
                      <a:cubicBezTo>
                        <a:pt x="73" y="55"/>
                        <a:pt x="94" y="39"/>
                        <a:pt x="118" y="25"/>
                      </a:cubicBezTo>
                      <a:cubicBezTo>
                        <a:pt x="143" y="12"/>
                        <a:pt x="169" y="3"/>
                        <a:pt x="198" y="0"/>
                      </a:cubicBezTo>
                      <a:cubicBezTo>
                        <a:pt x="198" y="91"/>
                        <a:pt x="198" y="91"/>
                        <a:pt x="198" y="91"/>
                      </a:cubicBezTo>
                      <a:cubicBezTo>
                        <a:pt x="163" y="103"/>
                        <a:pt x="139" y="121"/>
                        <a:pt x="126" y="144"/>
                      </a:cubicBezTo>
                      <a:cubicBezTo>
                        <a:pt x="113" y="168"/>
                        <a:pt x="107" y="197"/>
                        <a:pt x="107" y="231"/>
                      </a:cubicBezTo>
                      <a:cubicBezTo>
                        <a:pt x="198" y="231"/>
                        <a:pt x="198" y="231"/>
                        <a:pt x="198" y="231"/>
                      </a:cubicBezTo>
                      <a:cubicBezTo>
                        <a:pt x="198" y="444"/>
                        <a:pt x="198" y="444"/>
                        <a:pt x="198" y="444"/>
                      </a:cubicBezTo>
                      <a:cubicBezTo>
                        <a:pt x="1" y="444"/>
                        <a:pt x="1" y="444"/>
                        <a:pt x="1" y="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Line 7"/>
                <p:cNvSpPr>
                  <a:spLocks noChangeShapeType="1"/>
                </p:cNvSpPr>
                <p:nvPr/>
              </p:nvSpPr>
              <p:spPr bwMode="auto">
                <a:xfrm>
                  <a:off x="6415088" y="1581150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Line 8"/>
                <p:cNvSpPr>
                  <a:spLocks noChangeShapeType="1"/>
                </p:cNvSpPr>
                <p:nvPr/>
              </p:nvSpPr>
              <p:spPr bwMode="auto">
                <a:xfrm>
                  <a:off x="6415088" y="1581150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6299200" y="2180004"/>
                <a:ext cx="4978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4800" b="1" i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CHAPTER 03</a:t>
                </a:r>
                <a:endParaRPr lang="zh-CN" altLang="en-US" sz="4800" b="1" i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000240" y="3409496"/>
                <a:ext cx="42773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4800" b="1" i="1" spc="2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建设回顾</a:t>
                </a:r>
                <a:endParaRPr lang="zh-CN" altLang="en-US" sz="4800" b="1" i="1" spc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517640" y="4486399"/>
                <a:ext cx="47599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600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点击输入您的文字</a:t>
                </a:r>
                <a:r>
                  <a:rPr lang="zh-CN" altLang="en-US" sz="1600" spc="6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内容，点击输入您的文字内容，点击输入您的文字</a:t>
                </a:r>
                <a:r>
                  <a:rPr lang="zh-CN" altLang="en-US" sz="1600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内容，点击输入您的文字内容</a:t>
                </a:r>
                <a:r>
                  <a:rPr lang="zh-CN" altLang="en-US" sz="1600" spc="6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。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10800000" flipH="1">
              <a:off x="602172" y="363668"/>
              <a:ext cx="6067868" cy="5947783"/>
              <a:chOff x="5059258" y="-219361"/>
              <a:chExt cx="6996463" cy="6858000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258" y="-219361"/>
                <a:ext cx="6996463" cy="68580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78" t="18484" r="17441" b="18620"/>
              <a:stretch>
                <a:fillRect/>
              </a:stretch>
            </p:blipFill>
            <p:spPr>
              <a:xfrm rot="5400000">
                <a:off x="6336146" y="1052948"/>
                <a:ext cx="4442689" cy="431338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建设回顾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20893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0400" y="1480836"/>
            <a:ext cx="10858500" cy="4289002"/>
            <a:chOff x="660400" y="1480836"/>
            <a:chExt cx="10858500" cy="4289002"/>
          </a:xfrm>
        </p:grpSpPr>
        <p:sp>
          <p:nvSpPr>
            <p:cNvPr id="24" name="îSḻíďe"/>
            <p:cNvSpPr/>
            <p:nvPr/>
          </p:nvSpPr>
          <p:spPr>
            <a:xfrm>
              <a:off x="3343081" y="3096843"/>
              <a:ext cx="1556262" cy="54105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lIns="19050" tIns="19050" rIns="19050" bIns="19050" anchor="ctr"/>
            <a:lstStyle/>
            <a:p>
              <a:endParaRPr sz="2000"/>
            </a:p>
          </p:txBody>
        </p:sp>
        <p:sp>
          <p:nvSpPr>
            <p:cNvPr id="25" name="îṡḷíḍé"/>
            <p:cNvSpPr/>
            <p:nvPr/>
          </p:nvSpPr>
          <p:spPr>
            <a:xfrm>
              <a:off x="4579117" y="4808552"/>
              <a:ext cx="1556262" cy="54105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lIns="19050" tIns="19050" rIns="19050" bIns="19050" anchor="ctr"/>
            <a:lstStyle/>
            <a:p>
              <a:endParaRPr sz="2000"/>
            </a:p>
          </p:txBody>
        </p:sp>
        <p:sp>
          <p:nvSpPr>
            <p:cNvPr id="26" name="ïš1iďè"/>
            <p:cNvSpPr/>
            <p:nvPr/>
          </p:nvSpPr>
          <p:spPr>
            <a:xfrm>
              <a:off x="7279957" y="3619844"/>
              <a:ext cx="1556262" cy="54105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lIns="19050" tIns="19050" rIns="19050" bIns="19050" anchor="ctr"/>
            <a:lstStyle/>
            <a:p>
              <a:endParaRPr sz="2000"/>
            </a:p>
          </p:txBody>
        </p:sp>
        <p:sp>
          <p:nvSpPr>
            <p:cNvPr id="27" name="işḷïďè"/>
            <p:cNvSpPr/>
            <p:nvPr/>
          </p:nvSpPr>
          <p:spPr>
            <a:xfrm>
              <a:off x="6053680" y="1914797"/>
              <a:ext cx="1556262" cy="54105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lIns="19050" tIns="19050" rIns="19050" bIns="19050" anchor="ctr"/>
            <a:lstStyle/>
            <a:p>
              <a:endParaRPr sz="2000"/>
            </a:p>
          </p:txBody>
        </p:sp>
        <p:sp>
          <p:nvSpPr>
            <p:cNvPr id="28" name="îṡḷïďê"/>
            <p:cNvSpPr/>
            <p:nvPr/>
          </p:nvSpPr>
          <p:spPr>
            <a:xfrm rot="2700000">
              <a:off x="4849718" y="2395420"/>
              <a:ext cx="2479864" cy="2479864"/>
            </a:xfrm>
            <a:prstGeom prst="roundRect">
              <a:avLst>
                <a:gd name="adj" fmla="val 2592"/>
              </a:avLst>
            </a:prstGeom>
            <a:blipFill>
              <a:blip r:embed="rId5"/>
              <a:tile tx="0" ty="0" sx="100000" sy="100000" flip="none" algn="r"/>
            </a:blipFill>
            <a:ln w="63500">
              <a:solidFill>
                <a:schemeClr val="bg1">
                  <a:lumMod val="9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29" name="îṣlíḑè"/>
            <p:cNvSpPr/>
            <p:nvPr/>
          </p:nvSpPr>
          <p:spPr bwMode="auto">
            <a:xfrm>
              <a:off x="8383293" y="3704680"/>
              <a:ext cx="386160" cy="371378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</p:sp>
        <p:sp>
          <p:nvSpPr>
            <p:cNvPr id="30" name="ïSľíḋè"/>
            <p:cNvSpPr/>
            <p:nvPr/>
          </p:nvSpPr>
          <p:spPr bwMode="auto">
            <a:xfrm>
              <a:off x="3409846" y="3181617"/>
              <a:ext cx="386166" cy="371502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1" name="îSḷïḑè"/>
            <p:cNvSpPr/>
            <p:nvPr/>
          </p:nvSpPr>
          <p:spPr bwMode="auto">
            <a:xfrm>
              <a:off x="4645882" y="4886358"/>
              <a:ext cx="386162" cy="385438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32" name="ïşḷïḓè"/>
            <p:cNvSpPr/>
            <p:nvPr/>
          </p:nvSpPr>
          <p:spPr bwMode="auto">
            <a:xfrm>
              <a:off x="7113884" y="2010297"/>
              <a:ext cx="432476" cy="35005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grpSp>
          <p:nvGrpSpPr>
            <p:cNvPr id="33" name="i$ḷïďe"/>
            <p:cNvGrpSpPr/>
            <p:nvPr/>
          </p:nvGrpSpPr>
          <p:grpSpPr>
            <a:xfrm>
              <a:off x="660400" y="2676607"/>
              <a:ext cx="2418702" cy="1381522"/>
              <a:chOff x="1490215" y="1645034"/>
              <a:chExt cx="2919225" cy="1381522"/>
            </a:xfrm>
          </p:grpSpPr>
          <p:sp>
            <p:nvSpPr>
              <p:cNvPr id="43" name="iṧlíḓé"/>
              <p:cNvSpPr txBox="1"/>
              <p:nvPr/>
            </p:nvSpPr>
            <p:spPr bwMode="auto">
              <a:xfrm>
                <a:off x="1490215" y="1645034"/>
                <a:ext cx="291922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44" name="íŝľiḓê"/>
              <p:cNvSpPr/>
              <p:nvPr/>
            </p:nvSpPr>
            <p:spPr bwMode="auto">
              <a:xfrm>
                <a:off x="1490215" y="2086840"/>
                <a:ext cx="2919225" cy="939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34" name="ïŝļíḑè"/>
            <p:cNvGrpSpPr/>
            <p:nvPr/>
          </p:nvGrpSpPr>
          <p:grpSpPr>
            <a:xfrm>
              <a:off x="1285592" y="4388316"/>
              <a:ext cx="3029546" cy="1381522"/>
              <a:chOff x="1490215" y="1645034"/>
              <a:chExt cx="2919225" cy="1381522"/>
            </a:xfrm>
          </p:grpSpPr>
          <p:sp>
            <p:nvSpPr>
              <p:cNvPr id="41" name="íṥlïḋê"/>
              <p:cNvSpPr txBox="1"/>
              <p:nvPr/>
            </p:nvSpPr>
            <p:spPr bwMode="auto">
              <a:xfrm>
                <a:off x="1490215" y="1645034"/>
                <a:ext cx="291922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42" name="ïṧḷíḋê"/>
              <p:cNvSpPr/>
              <p:nvPr/>
            </p:nvSpPr>
            <p:spPr bwMode="auto">
              <a:xfrm>
                <a:off x="1490215" y="2086840"/>
                <a:ext cx="2919225" cy="939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35" name="ïSḷîdê"/>
            <p:cNvGrpSpPr/>
            <p:nvPr/>
          </p:nvGrpSpPr>
          <p:grpSpPr>
            <a:xfrm>
              <a:off x="7873920" y="1480836"/>
              <a:ext cx="3171307" cy="1381522"/>
              <a:chOff x="1490215" y="1645034"/>
              <a:chExt cx="2919225" cy="1381522"/>
            </a:xfrm>
          </p:grpSpPr>
          <p:sp>
            <p:nvSpPr>
              <p:cNvPr id="39" name="ïṥḷíďê"/>
              <p:cNvSpPr txBox="1"/>
              <p:nvPr/>
            </p:nvSpPr>
            <p:spPr bwMode="auto">
              <a:xfrm>
                <a:off x="1490215" y="1645034"/>
                <a:ext cx="291922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40" name="ïšḷïdê"/>
              <p:cNvSpPr/>
              <p:nvPr/>
            </p:nvSpPr>
            <p:spPr bwMode="auto">
              <a:xfrm>
                <a:off x="1490215" y="2086840"/>
                <a:ext cx="2919225" cy="939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36" name="iṥľíḑê"/>
            <p:cNvGrpSpPr/>
            <p:nvPr/>
          </p:nvGrpSpPr>
          <p:grpSpPr>
            <a:xfrm>
              <a:off x="9100198" y="3199608"/>
              <a:ext cx="2418702" cy="1381522"/>
              <a:chOff x="1490215" y="1645034"/>
              <a:chExt cx="2919225" cy="1381522"/>
            </a:xfrm>
          </p:grpSpPr>
          <p:sp>
            <p:nvSpPr>
              <p:cNvPr id="37" name="iṡlîďé"/>
              <p:cNvSpPr txBox="1"/>
              <p:nvPr/>
            </p:nvSpPr>
            <p:spPr bwMode="auto">
              <a:xfrm>
                <a:off x="1490215" y="1645034"/>
                <a:ext cx="291922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38" name="ïṩlïḑe"/>
              <p:cNvSpPr/>
              <p:nvPr/>
            </p:nvSpPr>
            <p:spPr bwMode="auto">
              <a:xfrm>
                <a:off x="1490215" y="2086840"/>
                <a:ext cx="2919225" cy="939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建设回顾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2243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337311" y="1257308"/>
            <a:ext cx="9517378" cy="4889492"/>
            <a:chOff x="1337311" y="1257308"/>
            <a:chExt cx="9517378" cy="4889492"/>
          </a:xfrm>
        </p:grpSpPr>
        <p:sp>
          <p:nvSpPr>
            <p:cNvPr id="8" name="îSļïḓe"/>
            <p:cNvSpPr txBox="1"/>
            <p:nvPr/>
          </p:nvSpPr>
          <p:spPr>
            <a:xfrm>
              <a:off x="2774950" y="1639106"/>
              <a:ext cx="6642100" cy="5190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sz="2800" dirty="0"/>
                <a:t>Unified fonts make reading more fluent.</a:t>
              </a:r>
            </a:p>
          </p:txBody>
        </p:sp>
        <p:sp>
          <p:nvSpPr>
            <p:cNvPr id="9" name="íşlïḍè"/>
            <p:cNvSpPr/>
            <p:nvPr/>
          </p:nvSpPr>
          <p:spPr bwMode="auto">
            <a:xfrm>
              <a:off x="5339581" y="1257308"/>
              <a:ext cx="1512837" cy="381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Supporting text here.</a:t>
              </a:r>
            </a:p>
          </p:txBody>
        </p:sp>
        <p:sp>
          <p:nvSpPr>
            <p:cNvPr id="10" name="ísļïdê"/>
            <p:cNvSpPr/>
            <p:nvPr/>
          </p:nvSpPr>
          <p:spPr>
            <a:xfrm>
              <a:off x="5074920" y="2199309"/>
              <a:ext cx="204216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íṧlîḑê"/>
            <p:cNvSpPr/>
            <p:nvPr/>
          </p:nvSpPr>
          <p:spPr>
            <a:xfrm>
              <a:off x="1337311" y="3329393"/>
              <a:ext cx="2875280" cy="2817407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2" name="ïśļídé"/>
            <p:cNvGrpSpPr/>
            <p:nvPr/>
          </p:nvGrpSpPr>
          <p:grpSpPr>
            <a:xfrm>
              <a:off x="1406526" y="4166745"/>
              <a:ext cx="2736850" cy="1306539"/>
              <a:chOff x="1337310" y="4293767"/>
              <a:chExt cx="2736850" cy="1306539"/>
            </a:xfrm>
          </p:grpSpPr>
          <p:sp>
            <p:nvSpPr>
              <p:cNvPr id="45" name="îšḷiďê"/>
              <p:cNvSpPr/>
              <p:nvPr/>
            </p:nvSpPr>
            <p:spPr bwMode="auto">
              <a:xfrm>
                <a:off x="1337310" y="4735571"/>
                <a:ext cx="2736849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46" name="íṩļídé"/>
              <p:cNvSpPr txBox="1"/>
              <p:nvPr/>
            </p:nvSpPr>
            <p:spPr bwMode="auto">
              <a:xfrm>
                <a:off x="1337310" y="4293767"/>
                <a:ext cx="27368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3" name="íṥḷîdè"/>
            <p:cNvGrpSpPr/>
            <p:nvPr/>
          </p:nvGrpSpPr>
          <p:grpSpPr>
            <a:xfrm>
              <a:off x="2108201" y="5733752"/>
              <a:ext cx="1333500" cy="213360"/>
              <a:chOff x="2108201" y="5733752"/>
              <a:chExt cx="1333500" cy="213360"/>
            </a:xfrm>
          </p:grpSpPr>
          <p:sp>
            <p:nvSpPr>
              <p:cNvPr id="40" name="îṧliďê"/>
              <p:cNvSpPr/>
              <p:nvPr/>
            </p:nvSpPr>
            <p:spPr>
              <a:xfrm>
                <a:off x="2108201" y="5733752"/>
                <a:ext cx="213360" cy="213360"/>
              </a:xfrm>
              <a:prstGeom prst="star5">
                <a:avLst/>
              </a:prstGeom>
              <a:solidFill>
                <a:schemeClr val="accent5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íṣlïďè"/>
              <p:cNvSpPr/>
              <p:nvPr/>
            </p:nvSpPr>
            <p:spPr>
              <a:xfrm>
                <a:off x="2388236" y="5733752"/>
                <a:ext cx="213360" cy="213360"/>
              </a:xfrm>
              <a:prstGeom prst="star5">
                <a:avLst/>
              </a:prstGeom>
              <a:solidFill>
                <a:schemeClr val="accent5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îṣľiḑe"/>
              <p:cNvSpPr/>
              <p:nvPr/>
            </p:nvSpPr>
            <p:spPr>
              <a:xfrm>
                <a:off x="2668271" y="5733752"/>
                <a:ext cx="213360" cy="213360"/>
              </a:xfrm>
              <a:prstGeom prst="star5">
                <a:avLst/>
              </a:prstGeom>
              <a:solidFill>
                <a:schemeClr val="accent5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ï$ľîdê"/>
              <p:cNvSpPr/>
              <p:nvPr/>
            </p:nvSpPr>
            <p:spPr>
              <a:xfrm>
                <a:off x="2948306" y="5733752"/>
                <a:ext cx="213360" cy="213360"/>
              </a:xfrm>
              <a:prstGeom prst="star5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îs1íḑe"/>
              <p:cNvSpPr/>
              <p:nvPr/>
            </p:nvSpPr>
            <p:spPr>
              <a:xfrm>
                <a:off x="3228341" y="5733752"/>
                <a:ext cx="213360" cy="213360"/>
              </a:xfrm>
              <a:prstGeom prst="star5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ïSḻïḋè"/>
            <p:cNvSpPr/>
            <p:nvPr/>
          </p:nvSpPr>
          <p:spPr>
            <a:xfrm>
              <a:off x="2331885" y="2995169"/>
              <a:ext cx="886132" cy="8861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îSḻíḋe"/>
            <p:cNvSpPr/>
            <p:nvPr/>
          </p:nvSpPr>
          <p:spPr>
            <a:xfrm>
              <a:off x="2516514" y="3123274"/>
              <a:ext cx="516874" cy="629922"/>
            </a:xfrm>
            <a:custGeom>
              <a:avLst/>
              <a:gdLst>
                <a:gd name="connsiteX0" fmla="*/ 200292 w 457260"/>
                <a:gd name="connsiteY0" fmla="*/ 314540 h 557269"/>
                <a:gd name="connsiteX1" fmla="*/ 227728 w 457260"/>
                <a:gd name="connsiteY1" fmla="*/ 319382 h 557269"/>
                <a:gd name="connsiteX2" fmla="*/ 230956 w 457260"/>
                <a:gd name="connsiteY2" fmla="*/ 319382 h 557269"/>
                <a:gd name="connsiteX3" fmla="*/ 256778 w 457260"/>
                <a:gd name="connsiteY3" fmla="*/ 314540 h 557269"/>
                <a:gd name="connsiteX4" fmla="*/ 232570 w 457260"/>
                <a:gd name="connsiteY4" fmla="*/ 353272 h 557269"/>
                <a:gd name="connsiteX5" fmla="*/ 255164 w 457260"/>
                <a:gd name="connsiteY5" fmla="*/ 375866 h 557269"/>
                <a:gd name="connsiteX6" fmla="*/ 230956 w 457260"/>
                <a:gd name="connsiteY6" fmla="*/ 517882 h 557269"/>
                <a:gd name="connsiteX7" fmla="*/ 229342 w 457260"/>
                <a:gd name="connsiteY7" fmla="*/ 519496 h 557269"/>
                <a:gd name="connsiteX8" fmla="*/ 226114 w 457260"/>
                <a:gd name="connsiteY8" fmla="*/ 517882 h 557269"/>
                <a:gd name="connsiteX9" fmla="*/ 203520 w 457260"/>
                <a:gd name="connsiteY9" fmla="*/ 375866 h 557269"/>
                <a:gd name="connsiteX10" fmla="*/ 226114 w 457260"/>
                <a:gd name="connsiteY10" fmla="*/ 353272 h 557269"/>
                <a:gd name="connsiteX11" fmla="*/ 146953 w 457260"/>
                <a:gd name="connsiteY11" fmla="*/ 282411 h 557269"/>
                <a:gd name="connsiteX12" fmla="*/ 156642 w 457260"/>
                <a:gd name="connsiteY12" fmla="*/ 290471 h 557269"/>
                <a:gd name="connsiteX13" fmla="*/ 156642 w 457260"/>
                <a:gd name="connsiteY13" fmla="*/ 359791 h 557269"/>
                <a:gd name="connsiteX14" fmla="*/ 219623 w 457260"/>
                <a:gd name="connsiteY14" fmla="*/ 529059 h 557269"/>
                <a:gd name="connsiteX15" fmla="*/ 229312 w 457260"/>
                <a:gd name="connsiteY15" fmla="*/ 535507 h 557269"/>
                <a:gd name="connsiteX16" fmla="*/ 237387 w 457260"/>
                <a:gd name="connsiteY16" fmla="*/ 529059 h 557269"/>
                <a:gd name="connsiteX17" fmla="*/ 301982 w 457260"/>
                <a:gd name="connsiteY17" fmla="*/ 359791 h 557269"/>
                <a:gd name="connsiteX18" fmla="*/ 300367 w 457260"/>
                <a:gd name="connsiteY18" fmla="*/ 290471 h 557269"/>
                <a:gd name="connsiteX19" fmla="*/ 311671 w 457260"/>
                <a:gd name="connsiteY19" fmla="*/ 282411 h 557269"/>
                <a:gd name="connsiteX20" fmla="*/ 385955 w 457260"/>
                <a:gd name="connsiteY20" fmla="*/ 314653 h 557269"/>
                <a:gd name="connsiteX21" fmla="*/ 418252 w 457260"/>
                <a:gd name="connsiteY21" fmla="*/ 337222 h 557269"/>
                <a:gd name="connsiteX22" fmla="*/ 457009 w 457260"/>
                <a:gd name="connsiteY22" fmla="*/ 490369 h 557269"/>
                <a:gd name="connsiteX23" fmla="*/ 445705 w 457260"/>
                <a:gd name="connsiteY23" fmla="*/ 530671 h 557269"/>
                <a:gd name="connsiteX24" fmla="*/ 12919 w 457260"/>
                <a:gd name="connsiteY24" fmla="*/ 530671 h 557269"/>
                <a:gd name="connsiteX25" fmla="*/ 0 w 457260"/>
                <a:gd name="connsiteY25" fmla="*/ 490369 h 557269"/>
                <a:gd name="connsiteX26" fmla="*/ 38757 w 457260"/>
                <a:gd name="connsiteY26" fmla="*/ 337222 h 557269"/>
                <a:gd name="connsiteX27" fmla="*/ 72669 w 457260"/>
                <a:gd name="connsiteY27" fmla="*/ 314653 h 557269"/>
                <a:gd name="connsiteX28" fmla="*/ 146953 w 457260"/>
                <a:gd name="connsiteY28" fmla="*/ 282411 h 557269"/>
                <a:gd name="connsiteX29" fmla="*/ 210191 w 457260"/>
                <a:gd name="connsiteY29" fmla="*/ 135 h 557269"/>
                <a:gd name="connsiteX30" fmla="*/ 255199 w 457260"/>
                <a:gd name="connsiteY30" fmla="*/ 6683 h 557269"/>
                <a:gd name="connsiteX31" fmla="*/ 319820 w 457260"/>
                <a:gd name="connsiteY31" fmla="*/ 42143 h 557269"/>
                <a:gd name="connsiteX32" fmla="*/ 332744 w 457260"/>
                <a:gd name="connsiteY32" fmla="*/ 135627 h 557269"/>
                <a:gd name="connsiteX33" fmla="*/ 335975 w 457260"/>
                <a:gd name="connsiteY33" fmla="*/ 138850 h 557269"/>
                <a:gd name="connsiteX34" fmla="*/ 337591 w 457260"/>
                <a:gd name="connsiteY34" fmla="*/ 172698 h 557269"/>
                <a:gd name="connsiteX35" fmla="*/ 329513 w 457260"/>
                <a:gd name="connsiteY35" fmla="*/ 193651 h 557269"/>
                <a:gd name="connsiteX36" fmla="*/ 230966 w 457260"/>
                <a:gd name="connsiteY36" fmla="*/ 296806 h 557269"/>
                <a:gd name="connsiteX37" fmla="*/ 129188 w 457260"/>
                <a:gd name="connsiteY37" fmla="*/ 193651 h 557269"/>
                <a:gd name="connsiteX38" fmla="*/ 121110 w 457260"/>
                <a:gd name="connsiteY38" fmla="*/ 174310 h 557269"/>
                <a:gd name="connsiteX39" fmla="*/ 121110 w 457260"/>
                <a:gd name="connsiteY39" fmla="*/ 138850 h 557269"/>
                <a:gd name="connsiteX40" fmla="*/ 124341 w 457260"/>
                <a:gd name="connsiteY40" fmla="*/ 135627 h 557269"/>
                <a:gd name="connsiteX41" fmla="*/ 122725 w 457260"/>
                <a:gd name="connsiteY41" fmla="*/ 66319 h 557269"/>
                <a:gd name="connsiteX42" fmla="*/ 210191 w 457260"/>
                <a:gd name="connsiteY42" fmla="*/ 135 h 55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57260" h="557269">
                  <a:moveTo>
                    <a:pt x="200292" y="314540"/>
                  </a:moveTo>
                  <a:cubicBezTo>
                    <a:pt x="209976" y="317768"/>
                    <a:pt x="219659" y="319382"/>
                    <a:pt x="227728" y="319382"/>
                  </a:cubicBezTo>
                  <a:lnTo>
                    <a:pt x="230956" y="319382"/>
                  </a:lnTo>
                  <a:cubicBezTo>
                    <a:pt x="240639" y="319382"/>
                    <a:pt x="248709" y="317768"/>
                    <a:pt x="256778" y="314540"/>
                  </a:cubicBezTo>
                  <a:lnTo>
                    <a:pt x="232570" y="353272"/>
                  </a:lnTo>
                  <a:lnTo>
                    <a:pt x="255164" y="375866"/>
                  </a:lnTo>
                  <a:lnTo>
                    <a:pt x="230956" y="517882"/>
                  </a:lnTo>
                  <a:cubicBezTo>
                    <a:pt x="230956" y="517882"/>
                    <a:pt x="230956" y="519496"/>
                    <a:pt x="229342" y="519496"/>
                  </a:cubicBezTo>
                  <a:cubicBezTo>
                    <a:pt x="227728" y="519496"/>
                    <a:pt x="226114" y="517882"/>
                    <a:pt x="226114" y="517882"/>
                  </a:cubicBezTo>
                  <a:lnTo>
                    <a:pt x="203520" y="375866"/>
                  </a:lnTo>
                  <a:lnTo>
                    <a:pt x="226114" y="353272"/>
                  </a:lnTo>
                  <a:close/>
                  <a:moveTo>
                    <a:pt x="146953" y="282411"/>
                  </a:moveTo>
                  <a:cubicBezTo>
                    <a:pt x="146953" y="282411"/>
                    <a:pt x="156642" y="290471"/>
                    <a:pt x="156642" y="290471"/>
                  </a:cubicBezTo>
                  <a:cubicBezTo>
                    <a:pt x="156642" y="290471"/>
                    <a:pt x="156642" y="359791"/>
                    <a:pt x="156642" y="359791"/>
                  </a:cubicBezTo>
                  <a:lnTo>
                    <a:pt x="219623" y="529059"/>
                  </a:lnTo>
                  <a:cubicBezTo>
                    <a:pt x="221238" y="533895"/>
                    <a:pt x="224468" y="535507"/>
                    <a:pt x="229312" y="535507"/>
                  </a:cubicBezTo>
                  <a:cubicBezTo>
                    <a:pt x="232542" y="535507"/>
                    <a:pt x="235772" y="533895"/>
                    <a:pt x="237387" y="529059"/>
                  </a:cubicBezTo>
                  <a:lnTo>
                    <a:pt x="301982" y="359791"/>
                  </a:lnTo>
                  <a:lnTo>
                    <a:pt x="300367" y="290471"/>
                  </a:lnTo>
                  <a:lnTo>
                    <a:pt x="311671" y="282411"/>
                  </a:lnTo>
                  <a:cubicBezTo>
                    <a:pt x="334279" y="300144"/>
                    <a:pt x="385955" y="314653"/>
                    <a:pt x="385955" y="314653"/>
                  </a:cubicBezTo>
                  <a:cubicBezTo>
                    <a:pt x="408563" y="324325"/>
                    <a:pt x="418252" y="337222"/>
                    <a:pt x="418252" y="337222"/>
                  </a:cubicBezTo>
                  <a:cubicBezTo>
                    <a:pt x="453780" y="388808"/>
                    <a:pt x="455394" y="450067"/>
                    <a:pt x="457009" y="490369"/>
                  </a:cubicBezTo>
                  <a:cubicBezTo>
                    <a:pt x="458624" y="517774"/>
                    <a:pt x="452165" y="527446"/>
                    <a:pt x="445705" y="530671"/>
                  </a:cubicBezTo>
                  <a:cubicBezTo>
                    <a:pt x="356887" y="566136"/>
                    <a:pt x="101737" y="566136"/>
                    <a:pt x="12919" y="530671"/>
                  </a:cubicBezTo>
                  <a:cubicBezTo>
                    <a:pt x="4844" y="527446"/>
                    <a:pt x="0" y="517774"/>
                    <a:pt x="0" y="490369"/>
                  </a:cubicBezTo>
                  <a:cubicBezTo>
                    <a:pt x="3229" y="450067"/>
                    <a:pt x="4844" y="388808"/>
                    <a:pt x="38757" y="337222"/>
                  </a:cubicBezTo>
                  <a:cubicBezTo>
                    <a:pt x="38757" y="337222"/>
                    <a:pt x="48446" y="324325"/>
                    <a:pt x="72669" y="314653"/>
                  </a:cubicBezTo>
                  <a:cubicBezTo>
                    <a:pt x="72669" y="314653"/>
                    <a:pt x="122730" y="300144"/>
                    <a:pt x="146953" y="282411"/>
                  </a:cubicBezTo>
                  <a:close/>
                  <a:moveTo>
                    <a:pt x="210191" y="135"/>
                  </a:moveTo>
                  <a:cubicBezTo>
                    <a:pt x="223999" y="-570"/>
                    <a:pt x="239044" y="1445"/>
                    <a:pt x="255199" y="6683"/>
                  </a:cubicBezTo>
                  <a:cubicBezTo>
                    <a:pt x="277816" y="14742"/>
                    <a:pt x="302049" y="24413"/>
                    <a:pt x="319820" y="42143"/>
                  </a:cubicBezTo>
                  <a:cubicBezTo>
                    <a:pt x="352130" y="75990"/>
                    <a:pt x="339206" y="114673"/>
                    <a:pt x="332744" y="135627"/>
                  </a:cubicBezTo>
                  <a:cubicBezTo>
                    <a:pt x="332744" y="135627"/>
                    <a:pt x="335975" y="138850"/>
                    <a:pt x="335975" y="138850"/>
                  </a:cubicBezTo>
                  <a:cubicBezTo>
                    <a:pt x="342437" y="146909"/>
                    <a:pt x="339206" y="163027"/>
                    <a:pt x="337591" y="172698"/>
                  </a:cubicBezTo>
                  <a:cubicBezTo>
                    <a:pt x="335975" y="182369"/>
                    <a:pt x="332744" y="190428"/>
                    <a:pt x="329513" y="193651"/>
                  </a:cubicBezTo>
                  <a:cubicBezTo>
                    <a:pt x="319820" y="238782"/>
                    <a:pt x="282663" y="295194"/>
                    <a:pt x="230966" y="296806"/>
                  </a:cubicBezTo>
                  <a:cubicBezTo>
                    <a:pt x="188962" y="300030"/>
                    <a:pt x="137265" y="250064"/>
                    <a:pt x="129188" y="193651"/>
                  </a:cubicBezTo>
                  <a:cubicBezTo>
                    <a:pt x="125956" y="188816"/>
                    <a:pt x="122725" y="183981"/>
                    <a:pt x="121110" y="174310"/>
                  </a:cubicBezTo>
                  <a:cubicBezTo>
                    <a:pt x="117879" y="164639"/>
                    <a:pt x="114648" y="146909"/>
                    <a:pt x="121110" y="138850"/>
                  </a:cubicBezTo>
                  <a:cubicBezTo>
                    <a:pt x="121110" y="137238"/>
                    <a:pt x="122725" y="137238"/>
                    <a:pt x="124341" y="135627"/>
                  </a:cubicBezTo>
                  <a:cubicBezTo>
                    <a:pt x="111417" y="93720"/>
                    <a:pt x="121110" y="69543"/>
                    <a:pt x="122725" y="66319"/>
                  </a:cubicBezTo>
                  <a:cubicBezTo>
                    <a:pt x="138477" y="28845"/>
                    <a:pt x="168768" y="2251"/>
                    <a:pt x="210191" y="135"/>
                  </a:cubicBezTo>
                  <a:close/>
                </a:path>
              </a:pathLst>
            </a:cu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" name="îṣḻíḑe"/>
            <p:cNvSpPr/>
            <p:nvPr/>
          </p:nvSpPr>
          <p:spPr>
            <a:xfrm>
              <a:off x="4658360" y="3329393"/>
              <a:ext cx="2875280" cy="281740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7" name="íṥ1îḑê"/>
            <p:cNvGrpSpPr/>
            <p:nvPr/>
          </p:nvGrpSpPr>
          <p:grpSpPr>
            <a:xfrm>
              <a:off x="4727575" y="4166745"/>
              <a:ext cx="2736850" cy="1306539"/>
              <a:chOff x="1337310" y="4293767"/>
              <a:chExt cx="2736850" cy="1306539"/>
            </a:xfrm>
          </p:grpSpPr>
          <p:sp>
            <p:nvSpPr>
              <p:cNvPr id="38" name="í$ḻíḍê"/>
              <p:cNvSpPr/>
              <p:nvPr/>
            </p:nvSpPr>
            <p:spPr bwMode="auto">
              <a:xfrm>
                <a:off x="1337310" y="4735571"/>
                <a:ext cx="2736849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39" name="íşļíḓê"/>
              <p:cNvSpPr txBox="1"/>
              <p:nvPr/>
            </p:nvSpPr>
            <p:spPr bwMode="auto">
              <a:xfrm>
                <a:off x="1337310" y="4293767"/>
                <a:ext cx="27368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8" name="iṡlíďe"/>
            <p:cNvGrpSpPr/>
            <p:nvPr/>
          </p:nvGrpSpPr>
          <p:grpSpPr>
            <a:xfrm>
              <a:off x="5429250" y="5733752"/>
              <a:ext cx="1333500" cy="213360"/>
              <a:chOff x="5429250" y="5733752"/>
              <a:chExt cx="1333500" cy="213360"/>
            </a:xfrm>
          </p:grpSpPr>
          <p:sp>
            <p:nvSpPr>
              <p:cNvPr id="33" name="ïṧ1idê"/>
              <p:cNvSpPr/>
              <p:nvPr/>
            </p:nvSpPr>
            <p:spPr>
              <a:xfrm>
                <a:off x="5429250" y="5733752"/>
                <a:ext cx="213360" cy="213360"/>
              </a:xfrm>
              <a:prstGeom prst="star5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íṧľiḍé"/>
              <p:cNvSpPr/>
              <p:nvPr/>
            </p:nvSpPr>
            <p:spPr>
              <a:xfrm>
                <a:off x="5709285" y="5733752"/>
                <a:ext cx="213360" cy="213360"/>
              </a:xfrm>
              <a:prstGeom prst="star5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íṥ1íďé"/>
              <p:cNvSpPr/>
              <p:nvPr/>
            </p:nvSpPr>
            <p:spPr>
              <a:xfrm>
                <a:off x="5989320" y="5733752"/>
                <a:ext cx="213360" cy="213360"/>
              </a:xfrm>
              <a:prstGeom prst="star5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ïsļïdè"/>
              <p:cNvSpPr/>
              <p:nvPr/>
            </p:nvSpPr>
            <p:spPr>
              <a:xfrm>
                <a:off x="6269355" y="5733752"/>
                <a:ext cx="213360" cy="213360"/>
              </a:xfrm>
              <a:prstGeom prst="star5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iṩļiḑè"/>
              <p:cNvSpPr/>
              <p:nvPr/>
            </p:nvSpPr>
            <p:spPr>
              <a:xfrm>
                <a:off x="6549390" y="5733752"/>
                <a:ext cx="213360" cy="213360"/>
              </a:xfrm>
              <a:prstGeom prst="star5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îśľiḑè"/>
            <p:cNvSpPr/>
            <p:nvPr/>
          </p:nvSpPr>
          <p:spPr>
            <a:xfrm>
              <a:off x="5652934" y="2995169"/>
              <a:ext cx="886132" cy="88613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ïṩļidê"/>
            <p:cNvSpPr/>
            <p:nvPr/>
          </p:nvSpPr>
          <p:spPr>
            <a:xfrm>
              <a:off x="5837563" y="3123274"/>
              <a:ext cx="516874" cy="629922"/>
            </a:xfrm>
            <a:custGeom>
              <a:avLst/>
              <a:gdLst>
                <a:gd name="connsiteX0" fmla="*/ 200292 w 457260"/>
                <a:gd name="connsiteY0" fmla="*/ 314540 h 557269"/>
                <a:gd name="connsiteX1" fmla="*/ 227728 w 457260"/>
                <a:gd name="connsiteY1" fmla="*/ 319382 h 557269"/>
                <a:gd name="connsiteX2" fmla="*/ 230956 w 457260"/>
                <a:gd name="connsiteY2" fmla="*/ 319382 h 557269"/>
                <a:gd name="connsiteX3" fmla="*/ 256778 w 457260"/>
                <a:gd name="connsiteY3" fmla="*/ 314540 h 557269"/>
                <a:gd name="connsiteX4" fmla="*/ 232570 w 457260"/>
                <a:gd name="connsiteY4" fmla="*/ 353272 h 557269"/>
                <a:gd name="connsiteX5" fmla="*/ 255164 w 457260"/>
                <a:gd name="connsiteY5" fmla="*/ 375866 h 557269"/>
                <a:gd name="connsiteX6" fmla="*/ 230956 w 457260"/>
                <a:gd name="connsiteY6" fmla="*/ 517882 h 557269"/>
                <a:gd name="connsiteX7" fmla="*/ 229342 w 457260"/>
                <a:gd name="connsiteY7" fmla="*/ 519496 h 557269"/>
                <a:gd name="connsiteX8" fmla="*/ 226114 w 457260"/>
                <a:gd name="connsiteY8" fmla="*/ 517882 h 557269"/>
                <a:gd name="connsiteX9" fmla="*/ 203520 w 457260"/>
                <a:gd name="connsiteY9" fmla="*/ 375866 h 557269"/>
                <a:gd name="connsiteX10" fmla="*/ 226114 w 457260"/>
                <a:gd name="connsiteY10" fmla="*/ 353272 h 557269"/>
                <a:gd name="connsiteX11" fmla="*/ 146953 w 457260"/>
                <a:gd name="connsiteY11" fmla="*/ 282411 h 557269"/>
                <a:gd name="connsiteX12" fmla="*/ 156642 w 457260"/>
                <a:gd name="connsiteY12" fmla="*/ 290471 h 557269"/>
                <a:gd name="connsiteX13" fmla="*/ 156642 w 457260"/>
                <a:gd name="connsiteY13" fmla="*/ 359791 h 557269"/>
                <a:gd name="connsiteX14" fmla="*/ 219623 w 457260"/>
                <a:gd name="connsiteY14" fmla="*/ 529059 h 557269"/>
                <a:gd name="connsiteX15" fmla="*/ 229312 w 457260"/>
                <a:gd name="connsiteY15" fmla="*/ 535507 h 557269"/>
                <a:gd name="connsiteX16" fmla="*/ 237387 w 457260"/>
                <a:gd name="connsiteY16" fmla="*/ 529059 h 557269"/>
                <a:gd name="connsiteX17" fmla="*/ 301982 w 457260"/>
                <a:gd name="connsiteY17" fmla="*/ 359791 h 557269"/>
                <a:gd name="connsiteX18" fmla="*/ 300367 w 457260"/>
                <a:gd name="connsiteY18" fmla="*/ 290471 h 557269"/>
                <a:gd name="connsiteX19" fmla="*/ 311671 w 457260"/>
                <a:gd name="connsiteY19" fmla="*/ 282411 h 557269"/>
                <a:gd name="connsiteX20" fmla="*/ 385955 w 457260"/>
                <a:gd name="connsiteY20" fmla="*/ 314653 h 557269"/>
                <a:gd name="connsiteX21" fmla="*/ 418252 w 457260"/>
                <a:gd name="connsiteY21" fmla="*/ 337222 h 557269"/>
                <a:gd name="connsiteX22" fmla="*/ 457009 w 457260"/>
                <a:gd name="connsiteY22" fmla="*/ 490369 h 557269"/>
                <a:gd name="connsiteX23" fmla="*/ 445705 w 457260"/>
                <a:gd name="connsiteY23" fmla="*/ 530671 h 557269"/>
                <a:gd name="connsiteX24" fmla="*/ 12919 w 457260"/>
                <a:gd name="connsiteY24" fmla="*/ 530671 h 557269"/>
                <a:gd name="connsiteX25" fmla="*/ 0 w 457260"/>
                <a:gd name="connsiteY25" fmla="*/ 490369 h 557269"/>
                <a:gd name="connsiteX26" fmla="*/ 38757 w 457260"/>
                <a:gd name="connsiteY26" fmla="*/ 337222 h 557269"/>
                <a:gd name="connsiteX27" fmla="*/ 72669 w 457260"/>
                <a:gd name="connsiteY27" fmla="*/ 314653 h 557269"/>
                <a:gd name="connsiteX28" fmla="*/ 146953 w 457260"/>
                <a:gd name="connsiteY28" fmla="*/ 282411 h 557269"/>
                <a:gd name="connsiteX29" fmla="*/ 210191 w 457260"/>
                <a:gd name="connsiteY29" fmla="*/ 135 h 557269"/>
                <a:gd name="connsiteX30" fmla="*/ 255199 w 457260"/>
                <a:gd name="connsiteY30" fmla="*/ 6683 h 557269"/>
                <a:gd name="connsiteX31" fmla="*/ 319820 w 457260"/>
                <a:gd name="connsiteY31" fmla="*/ 42143 h 557269"/>
                <a:gd name="connsiteX32" fmla="*/ 332744 w 457260"/>
                <a:gd name="connsiteY32" fmla="*/ 135627 h 557269"/>
                <a:gd name="connsiteX33" fmla="*/ 335975 w 457260"/>
                <a:gd name="connsiteY33" fmla="*/ 138850 h 557269"/>
                <a:gd name="connsiteX34" fmla="*/ 337591 w 457260"/>
                <a:gd name="connsiteY34" fmla="*/ 172698 h 557269"/>
                <a:gd name="connsiteX35" fmla="*/ 329513 w 457260"/>
                <a:gd name="connsiteY35" fmla="*/ 193651 h 557269"/>
                <a:gd name="connsiteX36" fmla="*/ 230966 w 457260"/>
                <a:gd name="connsiteY36" fmla="*/ 296806 h 557269"/>
                <a:gd name="connsiteX37" fmla="*/ 129188 w 457260"/>
                <a:gd name="connsiteY37" fmla="*/ 193651 h 557269"/>
                <a:gd name="connsiteX38" fmla="*/ 121110 w 457260"/>
                <a:gd name="connsiteY38" fmla="*/ 174310 h 557269"/>
                <a:gd name="connsiteX39" fmla="*/ 121110 w 457260"/>
                <a:gd name="connsiteY39" fmla="*/ 138850 h 557269"/>
                <a:gd name="connsiteX40" fmla="*/ 124341 w 457260"/>
                <a:gd name="connsiteY40" fmla="*/ 135627 h 557269"/>
                <a:gd name="connsiteX41" fmla="*/ 122725 w 457260"/>
                <a:gd name="connsiteY41" fmla="*/ 66319 h 557269"/>
                <a:gd name="connsiteX42" fmla="*/ 210191 w 457260"/>
                <a:gd name="connsiteY42" fmla="*/ 135 h 55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57260" h="557269">
                  <a:moveTo>
                    <a:pt x="200292" y="314540"/>
                  </a:moveTo>
                  <a:cubicBezTo>
                    <a:pt x="209976" y="317768"/>
                    <a:pt x="219659" y="319382"/>
                    <a:pt x="227728" y="319382"/>
                  </a:cubicBezTo>
                  <a:lnTo>
                    <a:pt x="230956" y="319382"/>
                  </a:lnTo>
                  <a:cubicBezTo>
                    <a:pt x="240639" y="319382"/>
                    <a:pt x="248709" y="317768"/>
                    <a:pt x="256778" y="314540"/>
                  </a:cubicBezTo>
                  <a:lnTo>
                    <a:pt x="232570" y="353272"/>
                  </a:lnTo>
                  <a:lnTo>
                    <a:pt x="255164" y="375866"/>
                  </a:lnTo>
                  <a:lnTo>
                    <a:pt x="230956" y="517882"/>
                  </a:lnTo>
                  <a:cubicBezTo>
                    <a:pt x="230956" y="517882"/>
                    <a:pt x="230956" y="519496"/>
                    <a:pt x="229342" y="519496"/>
                  </a:cubicBezTo>
                  <a:cubicBezTo>
                    <a:pt x="227728" y="519496"/>
                    <a:pt x="226114" y="517882"/>
                    <a:pt x="226114" y="517882"/>
                  </a:cubicBezTo>
                  <a:lnTo>
                    <a:pt x="203520" y="375866"/>
                  </a:lnTo>
                  <a:lnTo>
                    <a:pt x="226114" y="353272"/>
                  </a:lnTo>
                  <a:close/>
                  <a:moveTo>
                    <a:pt x="146953" y="282411"/>
                  </a:moveTo>
                  <a:cubicBezTo>
                    <a:pt x="146953" y="282411"/>
                    <a:pt x="156642" y="290471"/>
                    <a:pt x="156642" y="290471"/>
                  </a:cubicBezTo>
                  <a:cubicBezTo>
                    <a:pt x="156642" y="290471"/>
                    <a:pt x="156642" y="359791"/>
                    <a:pt x="156642" y="359791"/>
                  </a:cubicBezTo>
                  <a:lnTo>
                    <a:pt x="219623" y="529059"/>
                  </a:lnTo>
                  <a:cubicBezTo>
                    <a:pt x="221238" y="533895"/>
                    <a:pt x="224468" y="535507"/>
                    <a:pt x="229312" y="535507"/>
                  </a:cubicBezTo>
                  <a:cubicBezTo>
                    <a:pt x="232542" y="535507"/>
                    <a:pt x="235772" y="533895"/>
                    <a:pt x="237387" y="529059"/>
                  </a:cubicBezTo>
                  <a:lnTo>
                    <a:pt x="301982" y="359791"/>
                  </a:lnTo>
                  <a:lnTo>
                    <a:pt x="300367" y="290471"/>
                  </a:lnTo>
                  <a:lnTo>
                    <a:pt x="311671" y="282411"/>
                  </a:lnTo>
                  <a:cubicBezTo>
                    <a:pt x="334279" y="300144"/>
                    <a:pt x="385955" y="314653"/>
                    <a:pt x="385955" y="314653"/>
                  </a:cubicBezTo>
                  <a:cubicBezTo>
                    <a:pt x="408563" y="324325"/>
                    <a:pt x="418252" y="337222"/>
                    <a:pt x="418252" y="337222"/>
                  </a:cubicBezTo>
                  <a:cubicBezTo>
                    <a:pt x="453780" y="388808"/>
                    <a:pt x="455394" y="450067"/>
                    <a:pt x="457009" y="490369"/>
                  </a:cubicBezTo>
                  <a:cubicBezTo>
                    <a:pt x="458624" y="517774"/>
                    <a:pt x="452165" y="527446"/>
                    <a:pt x="445705" y="530671"/>
                  </a:cubicBezTo>
                  <a:cubicBezTo>
                    <a:pt x="356887" y="566136"/>
                    <a:pt x="101737" y="566136"/>
                    <a:pt x="12919" y="530671"/>
                  </a:cubicBezTo>
                  <a:cubicBezTo>
                    <a:pt x="4844" y="527446"/>
                    <a:pt x="0" y="517774"/>
                    <a:pt x="0" y="490369"/>
                  </a:cubicBezTo>
                  <a:cubicBezTo>
                    <a:pt x="3229" y="450067"/>
                    <a:pt x="4844" y="388808"/>
                    <a:pt x="38757" y="337222"/>
                  </a:cubicBezTo>
                  <a:cubicBezTo>
                    <a:pt x="38757" y="337222"/>
                    <a:pt x="48446" y="324325"/>
                    <a:pt x="72669" y="314653"/>
                  </a:cubicBezTo>
                  <a:cubicBezTo>
                    <a:pt x="72669" y="314653"/>
                    <a:pt x="122730" y="300144"/>
                    <a:pt x="146953" y="282411"/>
                  </a:cubicBezTo>
                  <a:close/>
                  <a:moveTo>
                    <a:pt x="210191" y="135"/>
                  </a:moveTo>
                  <a:cubicBezTo>
                    <a:pt x="223999" y="-570"/>
                    <a:pt x="239044" y="1445"/>
                    <a:pt x="255199" y="6683"/>
                  </a:cubicBezTo>
                  <a:cubicBezTo>
                    <a:pt x="277816" y="14742"/>
                    <a:pt x="302049" y="24413"/>
                    <a:pt x="319820" y="42143"/>
                  </a:cubicBezTo>
                  <a:cubicBezTo>
                    <a:pt x="352130" y="75990"/>
                    <a:pt x="339206" y="114673"/>
                    <a:pt x="332744" y="135627"/>
                  </a:cubicBezTo>
                  <a:cubicBezTo>
                    <a:pt x="332744" y="135627"/>
                    <a:pt x="335975" y="138850"/>
                    <a:pt x="335975" y="138850"/>
                  </a:cubicBezTo>
                  <a:cubicBezTo>
                    <a:pt x="342437" y="146909"/>
                    <a:pt x="339206" y="163027"/>
                    <a:pt x="337591" y="172698"/>
                  </a:cubicBezTo>
                  <a:cubicBezTo>
                    <a:pt x="335975" y="182369"/>
                    <a:pt x="332744" y="190428"/>
                    <a:pt x="329513" y="193651"/>
                  </a:cubicBezTo>
                  <a:cubicBezTo>
                    <a:pt x="319820" y="238782"/>
                    <a:pt x="282663" y="295194"/>
                    <a:pt x="230966" y="296806"/>
                  </a:cubicBezTo>
                  <a:cubicBezTo>
                    <a:pt x="188962" y="300030"/>
                    <a:pt x="137265" y="250064"/>
                    <a:pt x="129188" y="193651"/>
                  </a:cubicBezTo>
                  <a:cubicBezTo>
                    <a:pt x="125956" y="188816"/>
                    <a:pt x="122725" y="183981"/>
                    <a:pt x="121110" y="174310"/>
                  </a:cubicBezTo>
                  <a:cubicBezTo>
                    <a:pt x="117879" y="164639"/>
                    <a:pt x="114648" y="146909"/>
                    <a:pt x="121110" y="138850"/>
                  </a:cubicBezTo>
                  <a:cubicBezTo>
                    <a:pt x="121110" y="137238"/>
                    <a:pt x="122725" y="137238"/>
                    <a:pt x="124341" y="135627"/>
                  </a:cubicBezTo>
                  <a:cubicBezTo>
                    <a:pt x="111417" y="93720"/>
                    <a:pt x="121110" y="69543"/>
                    <a:pt x="122725" y="66319"/>
                  </a:cubicBezTo>
                  <a:cubicBezTo>
                    <a:pt x="138477" y="28845"/>
                    <a:pt x="168768" y="2251"/>
                    <a:pt x="210191" y="135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1" name="ïsḷídê"/>
            <p:cNvSpPr/>
            <p:nvPr/>
          </p:nvSpPr>
          <p:spPr>
            <a:xfrm>
              <a:off x="7979409" y="3329393"/>
              <a:ext cx="2875280" cy="2817407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2" name="isḻidè"/>
            <p:cNvGrpSpPr/>
            <p:nvPr/>
          </p:nvGrpSpPr>
          <p:grpSpPr>
            <a:xfrm>
              <a:off x="8048624" y="4166745"/>
              <a:ext cx="2736850" cy="1306539"/>
              <a:chOff x="1337310" y="4293767"/>
              <a:chExt cx="2736850" cy="1306539"/>
            </a:xfrm>
          </p:grpSpPr>
          <p:sp>
            <p:nvSpPr>
              <p:cNvPr id="31" name="ïşḻiḍé"/>
              <p:cNvSpPr/>
              <p:nvPr/>
            </p:nvSpPr>
            <p:spPr bwMode="auto">
              <a:xfrm>
                <a:off x="1337310" y="4735571"/>
                <a:ext cx="2736849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32" name="íṧḷîdé"/>
              <p:cNvSpPr txBox="1"/>
              <p:nvPr/>
            </p:nvSpPr>
            <p:spPr bwMode="auto">
              <a:xfrm>
                <a:off x="1337310" y="4293767"/>
                <a:ext cx="27368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23" name="íSļíďê"/>
            <p:cNvGrpSpPr/>
            <p:nvPr/>
          </p:nvGrpSpPr>
          <p:grpSpPr>
            <a:xfrm>
              <a:off x="8750299" y="5733752"/>
              <a:ext cx="1333500" cy="213360"/>
              <a:chOff x="8750299" y="5733752"/>
              <a:chExt cx="1333500" cy="213360"/>
            </a:xfrm>
          </p:grpSpPr>
          <p:sp>
            <p:nvSpPr>
              <p:cNvPr id="26" name="i$lïḑe"/>
              <p:cNvSpPr/>
              <p:nvPr/>
            </p:nvSpPr>
            <p:spPr>
              <a:xfrm>
                <a:off x="8750299" y="5733752"/>
                <a:ext cx="213360" cy="213360"/>
              </a:xfrm>
              <a:prstGeom prst="star5">
                <a:avLst/>
              </a:prstGeom>
              <a:solidFill>
                <a:schemeClr val="accent5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is1îḍé"/>
              <p:cNvSpPr/>
              <p:nvPr/>
            </p:nvSpPr>
            <p:spPr>
              <a:xfrm>
                <a:off x="9030334" y="5733752"/>
                <a:ext cx="213360" cy="213360"/>
              </a:xfrm>
              <a:prstGeom prst="star5">
                <a:avLst/>
              </a:prstGeom>
              <a:solidFill>
                <a:schemeClr val="accent5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iš1îdê"/>
              <p:cNvSpPr/>
              <p:nvPr/>
            </p:nvSpPr>
            <p:spPr>
              <a:xfrm>
                <a:off x="9310369" y="5733752"/>
                <a:ext cx="213360" cy="213360"/>
              </a:xfrm>
              <a:prstGeom prst="star5">
                <a:avLst/>
              </a:prstGeom>
              <a:solidFill>
                <a:schemeClr val="accent5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îṧlîdé"/>
              <p:cNvSpPr/>
              <p:nvPr/>
            </p:nvSpPr>
            <p:spPr>
              <a:xfrm>
                <a:off x="9590404" y="5733752"/>
                <a:ext cx="213360" cy="213360"/>
              </a:xfrm>
              <a:prstGeom prst="star5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íṣḻïďé"/>
              <p:cNvSpPr/>
              <p:nvPr/>
            </p:nvSpPr>
            <p:spPr>
              <a:xfrm>
                <a:off x="9870439" y="5733752"/>
                <a:ext cx="213360" cy="213360"/>
              </a:xfrm>
              <a:prstGeom prst="star5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îśľïďê"/>
            <p:cNvSpPr/>
            <p:nvPr/>
          </p:nvSpPr>
          <p:spPr>
            <a:xfrm>
              <a:off x="8973983" y="2995169"/>
              <a:ext cx="886132" cy="8861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îšļîde"/>
            <p:cNvSpPr/>
            <p:nvPr/>
          </p:nvSpPr>
          <p:spPr>
            <a:xfrm>
              <a:off x="9158612" y="3123274"/>
              <a:ext cx="516874" cy="629922"/>
            </a:xfrm>
            <a:custGeom>
              <a:avLst/>
              <a:gdLst>
                <a:gd name="connsiteX0" fmla="*/ 200292 w 457260"/>
                <a:gd name="connsiteY0" fmla="*/ 314540 h 557269"/>
                <a:gd name="connsiteX1" fmla="*/ 227728 w 457260"/>
                <a:gd name="connsiteY1" fmla="*/ 319382 h 557269"/>
                <a:gd name="connsiteX2" fmla="*/ 230956 w 457260"/>
                <a:gd name="connsiteY2" fmla="*/ 319382 h 557269"/>
                <a:gd name="connsiteX3" fmla="*/ 256778 w 457260"/>
                <a:gd name="connsiteY3" fmla="*/ 314540 h 557269"/>
                <a:gd name="connsiteX4" fmla="*/ 232570 w 457260"/>
                <a:gd name="connsiteY4" fmla="*/ 353272 h 557269"/>
                <a:gd name="connsiteX5" fmla="*/ 255164 w 457260"/>
                <a:gd name="connsiteY5" fmla="*/ 375866 h 557269"/>
                <a:gd name="connsiteX6" fmla="*/ 230956 w 457260"/>
                <a:gd name="connsiteY6" fmla="*/ 517882 h 557269"/>
                <a:gd name="connsiteX7" fmla="*/ 229342 w 457260"/>
                <a:gd name="connsiteY7" fmla="*/ 519496 h 557269"/>
                <a:gd name="connsiteX8" fmla="*/ 226114 w 457260"/>
                <a:gd name="connsiteY8" fmla="*/ 517882 h 557269"/>
                <a:gd name="connsiteX9" fmla="*/ 203520 w 457260"/>
                <a:gd name="connsiteY9" fmla="*/ 375866 h 557269"/>
                <a:gd name="connsiteX10" fmla="*/ 226114 w 457260"/>
                <a:gd name="connsiteY10" fmla="*/ 353272 h 557269"/>
                <a:gd name="connsiteX11" fmla="*/ 146953 w 457260"/>
                <a:gd name="connsiteY11" fmla="*/ 282411 h 557269"/>
                <a:gd name="connsiteX12" fmla="*/ 156642 w 457260"/>
                <a:gd name="connsiteY12" fmla="*/ 290471 h 557269"/>
                <a:gd name="connsiteX13" fmla="*/ 156642 w 457260"/>
                <a:gd name="connsiteY13" fmla="*/ 359791 h 557269"/>
                <a:gd name="connsiteX14" fmla="*/ 219623 w 457260"/>
                <a:gd name="connsiteY14" fmla="*/ 529059 h 557269"/>
                <a:gd name="connsiteX15" fmla="*/ 229312 w 457260"/>
                <a:gd name="connsiteY15" fmla="*/ 535507 h 557269"/>
                <a:gd name="connsiteX16" fmla="*/ 237387 w 457260"/>
                <a:gd name="connsiteY16" fmla="*/ 529059 h 557269"/>
                <a:gd name="connsiteX17" fmla="*/ 301982 w 457260"/>
                <a:gd name="connsiteY17" fmla="*/ 359791 h 557269"/>
                <a:gd name="connsiteX18" fmla="*/ 300367 w 457260"/>
                <a:gd name="connsiteY18" fmla="*/ 290471 h 557269"/>
                <a:gd name="connsiteX19" fmla="*/ 311671 w 457260"/>
                <a:gd name="connsiteY19" fmla="*/ 282411 h 557269"/>
                <a:gd name="connsiteX20" fmla="*/ 385955 w 457260"/>
                <a:gd name="connsiteY20" fmla="*/ 314653 h 557269"/>
                <a:gd name="connsiteX21" fmla="*/ 418252 w 457260"/>
                <a:gd name="connsiteY21" fmla="*/ 337222 h 557269"/>
                <a:gd name="connsiteX22" fmla="*/ 457009 w 457260"/>
                <a:gd name="connsiteY22" fmla="*/ 490369 h 557269"/>
                <a:gd name="connsiteX23" fmla="*/ 445705 w 457260"/>
                <a:gd name="connsiteY23" fmla="*/ 530671 h 557269"/>
                <a:gd name="connsiteX24" fmla="*/ 12919 w 457260"/>
                <a:gd name="connsiteY24" fmla="*/ 530671 h 557269"/>
                <a:gd name="connsiteX25" fmla="*/ 0 w 457260"/>
                <a:gd name="connsiteY25" fmla="*/ 490369 h 557269"/>
                <a:gd name="connsiteX26" fmla="*/ 38757 w 457260"/>
                <a:gd name="connsiteY26" fmla="*/ 337222 h 557269"/>
                <a:gd name="connsiteX27" fmla="*/ 72669 w 457260"/>
                <a:gd name="connsiteY27" fmla="*/ 314653 h 557269"/>
                <a:gd name="connsiteX28" fmla="*/ 146953 w 457260"/>
                <a:gd name="connsiteY28" fmla="*/ 282411 h 557269"/>
                <a:gd name="connsiteX29" fmla="*/ 210191 w 457260"/>
                <a:gd name="connsiteY29" fmla="*/ 135 h 557269"/>
                <a:gd name="connsiteX30" fmla="*/ 255199 w 457260"/>
                <a:gd name="connsiteY30" fmla="*/ 6683 h 557269"/>
                <a:gd name="connsiteX31" fmla="*/ 319820 w 457260"/>
                <a:gd name="connsiteY31" fmla="*/ 42143 h 557269"/>
                <a:gd name="connsiteX32" fmla="*/ 332744 w 457260"/>
                <a:gd name="connsiteY32" fmla="*/ 135627 h 557269"/>
                <a:gd name="connsiteX33" fmla="*/ 335975 w 457260"/>
                <a:gd name="connsiteY33" fmla="*/ 138850 h 557269"/>
                <a:gd name="connsiteX34" fmla="*/ 337591 w 457260"/>
                <a:gd name="connsiteY34" fmla="*/ 172698 h 557269"/>
                <a:gd name="connsiteX35" fmla="*/ 329513 w 457260"/>
                <a:gd name="connsiteY35" fmla="*/ 193651 h 557269"/>
                <a:gd name="connsiteX36" fmla="*/ 230966 w 457260"/>
                <a:gd name="connsiteY36" fmla="*/ 296806 h 557269"/>
                <a:gd name="connsiteX37" fmla="*/ 129188 w 457260"/>
                <a:gd name="connsiteY37" fmla="*/ 193651 h 557269"/>
                <a:gd name="connsiteX38" fmla="*/ 121110 w 457260"/>
                <a:gd name="connsiteY38" fmla="*/ 174310 h 557269"/>
                <a:gd name="connsiteX39" fmla="*/ 121110 w 457260"/>
                <a:gd name="connsiteY39" fmla="*/ 138850 h 557269"/>
                <a:gd name="connsiteX40" fmla="*/ 124341 w 457260"/>
                <a:gd name="connsiteY40" fmla="*/ 135627 h 557269"/>
                <a:gd name="connsiteX41" fmla="*/ 122725 w 457260"/>
                <a:gd name="connsiteY41" fmla="*/ 66319 h 557269"/>
                <a:gd name="connsiteX42" fmla="*/ 210191 w 457260"/>
                <a:gd name="connsiteY42" fmla="*/ 135 h 55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57260" h="557269">
                  <a:moveTo>
                    <a:pt x="200292" y="314540"/>
                  </a:moveTo>
                  <a:cubicBezTo>
                    <a:pt x="209976" y="317768"/>
                    <a:pt x="219659" y="319382"/>
                    <a:pt x="227728" y="319382"/>
                  </a:cubicBezTo>
                  <a:lnTo>
                    <a:pt x="230956" y="319382"/>
                  </a:lnTo>
                  <a:cubicBezTo>
                    <a:pt x="240639" y="319382"/>
                    <a:pt x="248709" y="317768"/>
                    <a:pt x="256778" y="314540"/>
                  </a:cubicBezTo>
                  <a:lnTo>
                    <a:pt x="232570" y="353272"/>
                  </a:lnTo>
                  <a:lnTo>
                    <a:pt x="255164" y="375866"/>
                  </a:lnTo>
                  <a:lnTo>
                    <a:pt x="230956" y="517882"/>
                  </a:lnTo>
                  <a:cubicBezTo>
                    <a:pt x="230956" y="517882"/>
                    <a:pt x="230956" y="519496"/>
                    <a:pt x="229342" y="519496"/>
                  </a:cubicBezTo>
                  <a:cubicBezTo>
                    <a:pt x="227728" y="519496"/>
                    <a:pt x="226114" y="517882"/>
                    <a:pt x="226114" y="517882"/>
                  </a:cubicBezTo>
                  <a:lnTo>
                    <a:pt x="203520" y="375866"/>
                  </a:lnTo>
                  <a:lnTo>
                    <a:pt x="226114" y="353272"/>
                  </a:lnTo>
                  <a:close/>
                  <a:moveTo>
                    <a:pt x="146953" y="282411"/>
                  </a:moveTo>
                  <a:cubicBezTo>
                    <a:pt x="146953" y="282411"/>
                    <a:pt x="156642" y="290471"/>
                    <a:pt x="156642" y="290471"/>
                  </a:cubicBezTo>
                  <a:cubicBezTo>
                    <a:pt x="156642" y="290471"/>
                    <a:pt x="156642" y="359791"/>
                    <a:pt x="156642" y="359791"/>
                  </a:cubicBezTo>
                  <a:lnTo>
                    <a:pt x="219623" y="529059"/>
                  </a:lnTo>
                  <a:cubicBezTo>
                    <a:pt x="221238" y="533895"/>
                    <a:pt x="224468" y="535507"/>
                    <a:pt x="229312" y="535507"/>
                  </a:cubicBezTo>
                  <a:cubicBezTo>
                    <a:pt x="232542" y="535507"/>
                    <a:pt x="235772" y="533895"/>
                    <a:pt x="237387" y="529059"/>
                  </a:cubicBezTo>
                  <a:lnTo>
                    <a:pt x="301982" y="359791"/>
                  </a:lnTo>
                  <a:lnTo>
                    <a:pt x="300367" y="290471"/>
                  </a:lnTo>
                  <a:lnTo>
                    <a:pt x="311671" y="282411"/>
                  </a:lnTo>
                  <a:cubicBezTo>
                    <a:pt x="334279" y="300144"/>
                    <a:pt x="385955" y="314653"/>
                    <a:pt x="385955" y="314653"/>
                  </a:cubicBezTo>
                  <a:cubicBezTo>
                    <a:pt x="408563" y="324325"/>
                    <a:pt x="418252" y="337222"/>
                    <a:pt x="418252" y="337222"/>
                  </a:cubicBezTo>
                  <a:cubicBezTo>
                    <a:pt x="453780" y="388808"/>
                    <a:pt x="455394" y="450067"/>
                    <a:pt x="457009" y="490369"/>
                  </a:cubicBezTo>
                  <a:cubicBezTo>
                    <a:pt x="458624" y="517774"/>
                    <a:pt x="452165" y="527446"/>
                    <a:pt x="445705" y="530671"/>
                  </a:cubicBezTo>
                  <a:cubicBezTo>
                    <a:pt x="356887" y="566136"/>
                    <a:pt x="101737" y="566136"/>
                    <a:pt x="12919" y="530671"/>
                  </a:cubicBezTo>
                  <a:cubicBezTo>
                    <a:pt x="4844" y="527446"/>
                    <a:pt x="0" y="517774"/>
                    <a:pt x="0" y="490369"/>
                  </a:cubicBezTo>
                  <a:cubicBezTo>
                    <a:pt x="3229" y="450067"/>
                    <a:pt x="4844" y="388808"/>
                    <a:pt x="38757" y="337222"/>
                  </a:cubicBezTo>
                  <a:cubicBezTo>
                    <a:pt x="38757" y="337222"/>
                    <a:pt x="48446" y="324325"/>
                    <a:pt x="72669" y="314653"/>
                  </a:cubicBezTo>
                  <a:cubicBezTo>
                    <a:pt x="72669" y="314653"/>
                    <a:pt x="122730" y="300144"/>
                    <a:pt x="146953" y="282411"/>
                  </a:cubicBezTo>
                  <a:close/>
                  <a:moveTo>
                    <a:pt x="210191" y="135"/>
                  </a:moveTo>
                  <a:cubicBezTo>
                    <a:pt x="223999" y="-570"/>
                    <a:pt x="239044" y="1445"/>
                    <a:pt x="255199" y="6683"/>
                  </a:cubicBezTo>
                  <a:cubicBezTo>
                    <a:pt x="277816" y="14742"/>
                    <a:pt x="302049" y="24413"/>
                    <a:pt x="319820" y="42143"/>
                  </a:cubicBezTo>
                  <a:cubicBezTo>
                    <a:pt x="352130" y="75990"/>
                    <a:pt x="339206" y="114673"/>
                    <a:pt x="332744" y="135627"/>
                  </a:cubicBezTo>
                  <a:cubicBezTo>
                    <a:pt x="332744" y="135627"/>
                    <a:pt x="335975" y="138850"/>
                    <a:pt x="335975" y="138850"/>
                  </a:cubicBezTo>
                  <a:cubicBezTo>
                    <a:pt x="342437" y="146909"/>
                    <a:pt x="339206" y="163027"/>
                    <a:pt x="337591" y="172698"/>
                  </a:cubicBezTo>
                  <a:cubicBezTo>
                    <a:pt x="335975" y="182369"/>
                    <a:pt x="332744" y="190428"/>
                    <a:pt x="329513" y="193651"/>
                  </a:cubicBezTo>
                  <a:cubicBezTo>
                    <a:pt x="319820" y="238782"/>
                    <a:pt x="282663" y="295194"/>
                    <a:pt x="230966" y="296806"/>
                  </a:cubicBezTo>
                  <a:cubicBezTo>
                    <a:pt x="188962" y="300030"/>
                    <a:pt x="137265" y="250064"/>
                    <a:pt x="129188" y="193651"/>
                  </a:cubicBezTo>
                  <a:cubicBezTo>
                    <a:pt x="125956" y="188816"/>
                    <a:pt x="122725" y="183981"/>
                    <a:pt x="121110" y="174310"/>
                  </a:cubicBezTo>
                  <a:cubicBezTo>
                    <a:pt x="117879" y="164639"/>
                    <a:pt x="114648" y="146909"/>
                    <a:pt x="121110" y="138850"/>
                  </a:cubicBezTo>
                  <a:cubicBezTo>
                    <a:pt x="121110" y="137238"/>
                    <a:pt x="122725" y="137238"/>
                    <a:pt x="124341" y="135627"/>
                  </a:cubicBezTo>
                  <a:cubicBezTo>
                    <a:pt x="111417" y="93720"/>
                    <a:pt x="121110" y="69543"/>
                    <a:pt x="122725" y="66319"/>
                  </a:cubicBezTo>
                  <a:cubicBezTo>
                    <a:pt x="138477" y="28845"/>
                    <a:pt x="168768" y="2251"/>
                    <a:pt x="210191" y="135"/>
                  </a:cubicBezTo>
                  <a:close/>
                </a:path>
              </a:pathLst>
            </a:cu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建设回顾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18569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144144" y="1930400"/>
            <a:ext cx="9903712" cy="3712840"/>
            <a:chOff x="1144144" y="1930400"/>
            <a:chExt cx="9903712" cy="3712840"/>
          </a:xfrm>
        </p:grpSpPr>
        <p:grpSp>
          <p:nvGrpSpPr>
            <p:cNvPr id="8" name="íṡḷîḓè"/>
            <p:cNvGrpSpPr/>
            <p:nvPr/>
          </p:nvGrpSpPr>
          <p:grpSpPr>
            <a:xfrm>
              <a:off x="4239580" y="1930400"/>
              <a:ext cx="3712840" cy="3712840"/>
              <a:chOff x="4232796" y="1930400"/>
              <a:chExt cx="3712840" cy="3712840"/>
            </a:xfrm>
          </p:grpSpPr>
          <p:sp>
            <p:nvSpPr>
              <p:cNvPr id="25" name="ïšḻîďê"/>
              <p:cNvSpPr/>
              <p:nvPr/>
            </p:nvSpPr>
            <p:spPr>
              <a:xfrm>
                <a:off x="4232796" y="1930400"/>
                <a:ext cx="3712840" cy="3712840"/>
              </a:xfrm>
              <a:prstGeom prst="ellipse">
                <a:avLst/>
              </a:prstGeom>
              <a:blipFill dpi="0" rotWithShape="1">
                <a:blip r:embed="rId5"/>
                <a:srcRect/>
                <a:tile tx="0" ty="0" sx="100000" sy="100000" flip="none" algn="r"/>
              </a:blip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" name="iṡḻiḓé"/>
              <p:cNvSpPr/>
              <p:nvPr/>
            </p:nvSpPr>
            <p:spPr bwMode="auto">
              <a:xfrm>
                <a:off x="5775517" y="2465118"/>
                <a:ext cx="1980918" cy="2260770"/>
              </a:xfrm>
              <a:custGeom>
                <a:avLst/>
                <a:gdLst>
                  <a:gd name="T0" fmla="*/ 457 w 457"/>
                  <a:gd name="T1" fmla="*/ 214 h 522"/>
                  <a:gd name="T2" fmla="*/ 370 w 457"/>
                  <a:gd name="T3" fmla="*/ 0 h 522"/>
                  <a:gd name="T4" fmla="*/ 266 w 457"/>
                  <a:gd name="T5" fmla="*/ 102 h 522"/>
                  <a:gd name="T6" fmla="*/ 197 w 457"/>
                  <a:gd name="T7" fmla="*/ 434 h 522"/>
                  <a:gd name="T8" fmla="*/ 197 w 457"/>
                  <a:gd name="T9" fmla="*/ 434 h 522"/>
                  <a:gd name="T10" fmla="*/ 194 w 457"/>
                  <a:gd name="T11" fmla="*/ 437 h 522"/>
                  <a:gd name="T12" fmla="*/ 63 w 457"/>
                  <a:gd name="T13" fmla="*/ 493 h 522"/>
                  <a:gd name="T14" fmla="*/ 0 w 457"/>
                  <a:gd name="T15" fmla="*/ 483 h 522"/>
                  <a:gd name="T16" fmla="*/ 152 w 457"/>
                  <a:gd name="T17" fmla="*/ 522 h 522"/>
                  <a:gd name="T18" fmla="*/ 367 w 457"/>
                  <a:gd name="T19" fmla="*/ 432 h 522"/>
                  <a:gd name="T20" fmla="*/ 457 w 457"/>
                  <a:gd name="T21" fmla="*/ 214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7" h="522">
                    <a:moveTo>
                      <a:pt x="457" y="214"/>
                    </a:moveTo>
                    <a:cubicBezTo>
                      <a:pt x="457" y="134"/>
                      <a:pt x="426" y="58"/>
                      <a:pt x="370" y="0"/>
                    </a:cubicBezTo>
                    <a:cubicBezTo>
                      <a:pt x="266" y="102"/>
                      <a:pt x="266" y="102"/>
                      <a:pt x="266" y="102"/>
                    </a:cubicBezTo>
                    <a:cubicBezTo>
                      <a:pt x="309" y="216"/>
                      <a:pt x="282" y="346"/>
                      <a:pt x="197" y="434"/>
                    </a:cubicBezTo>
                    <a:cubicBezTo>
                      <a:pt x="197" y="434"/>
                      <a:pt x="197" y="434"/>
                      <a:pt x="197" y="434"/>
                    </a:cubicBezTo>
                    <a:cubicBezTo>
                      <a:pt x="196" y="435"/>
                      <a:pt x="195" y="436"/>
                      <a:pt x="194" y="437"/>
                    </a:cubicBezTo>
                    <a:cubicBezTo>
                      <a:pt x="159" y="472"/>
                      <a:pt x="112" y="492"/>
                      <a:pt x="63" y="493"/>
                    </a:cubicBezTo>
                    <a:cubicBezTo>
                      <a:pt x="41" y="493"/>
                      <a:pt x="20" y="489"/>
                      <a:pt x="0" y="483"/>
                    </a:cubicBezTo>
                    <a:cubicBezTo>
                      <a:pt x="46" y="508"/>
                      <a:pt x="98" y="522"/>
                      <a:pt x="152" y="522"/>
                    </a:cubicBezTo>
                    <a:cubicBezTo>
                      <a:pt x="233" y="521"/>
                      <a:pt x="310" y="489"/>
                      <a:pt x="367" y="432"/>
                    </a:cubicBezTo>
                    <a:cubicBezTo>
                      <a:pt x="425" y="374"/>
                      <a:pt x="457" y="296"/>
                      <a:pt x="457" y="21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" name="îŝļîḋè"/>
              <p:cNvSpPr/>
              <p:nvPr/>
            </p:nvSpPr>
            <p:spPr bwMode="auto">
              <a:xfrm>
                <a:off x="5135863" y="3522339"/>
                <a:ext cx="2260770" cy="1975430"/>
              </a:xfrm>
              <a:custGeom>
                <a:avLst/>
                <a:gdLst>
                  <a:gd name="T0" fmla="*/ 91 w 522"/>
                  <a:gd name="T1" fmla="*/ 366 h 456"/>
                  <a:gd name="T2" fmla="*/ 308 w 522"/>
                  <a:gd name="T3" fmla="*/ 456 h 456"/>
                  <a:gd name="T4" fmla="*/ 522 w 522"/>
                  <a:gd name="T5" fmla="*/ 369 h 456"/>
                  <a:gd name="T6" fmla="*/ 419 w 522"/>
                  <a:gd name="T7" fmla="*/ 266 h 456"/>
                  <a:gd name="T8" fmla="*/ 247 w 522"/>
                  <a:gd name="T9" fmla="*/ 280 h 456"/>
                  <a:gd name="T10" fmla="*/ 88 w 522"/>
                  <a:gd name="T11" fmla="*/ 197 h 456"/>
                  <a:gd name="T12" fmla="*/ 88 w 522"/>
                  <a:gd name="T13" fmla="*/ 197 h 456"/>
                  <a:gd name="T14" fmla="*/ 85 w 522"/>
                  <a:gd name="T15" fmla="*/ 193 h 456"/>
                  <a:gd name="T16" fmla="*/ 30 w 522"/>
                  <a:gd name="T17" fmla="*/ 62 h 456"/>
                  <a:gd name="T18" fmla="*/ 39 w 522"/>
                  <a:gd name="T19" fmla="*/ 0 h 456"/>
                  <a:gd name="T20" fmla="*/ 1 w 522"/>
                  <a:gd name="T21" fmla="*/ 151 h 456"/>
                  <a:gd name="T22" fmla="*/ 91 w 522"/>
                  <a:gd name="T23" fmla="*/ 36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2" h="456">
                    <a:moveTo>
                      <a:pt x="91" y="366"/>
                    </a:moveTo>
                    <a:cubicBezTo>
                      <a:pt x="149" y="425"/>
                      <a:pt x="226" y="456"/>
                      <a:pt x="308" y="456"/>
                    </a:cubicBezTo>
                    <a:cubicBezTo>
                      <a:pt x="389" y="456"/>
                      <a:pt x="465" y="426"/>
                      <a:pt x="522" y="369"/>
                    </a:cubicBezTo>
                    <a:cubicBezTo>
                      <a:pt x="419" y="266"/>
                      <a:pt x="419" y="266"/>
                      <a:pt x="419" y="266"/>
                    </a:cubicBezTo>
                    <a:cubicBezTo>
                      <a:pt x="364" y="286"/>
                      <a:pt x="305" y="291"/>
                      <a:pt x="247" y="280"/>
                    </a:cubicBezTo>
                    <a:cubicBezTo>
                      <a:pt x="187" y="268"/>
                      <a:pt x="132" y="239"/>
                      <a:pt x="88" y="197"/>
                    </a:cubicBezTo>
                    <a:cubicBezTo>
                      <a:pt x="88" y="197"/>
                      <a:pt x="88" y="197"/>
                      <a:pt x="88" y="197"/>
                    </a:cubicBezTo>
                    <a:cubicBezTo>
                      <a:pt x="87" y="195"/>
                      <a:pt x="86" y="194"/>
                      <a:pt x="85" y="193"/>
                    </a:cubicBezTo>
                    <a:cubicBezTo>
                      <a:pt x="50" y="158"/>
                      <a:pt x="30" y="112"/>
                      <a:pt x="30" y="62"/>
                    </a:cubicBezTo>
                    <a:cubicBezTo>
                      <a:pt x="29" y="40"/>
                      <a:pt x="33" y="19"/>
                      <a:pt x="39" y="0"/>
                    </a:cubicBezTo>
                    <a:cubicBezTo>
                      <a:pt x="14" y="45"/>
                      <a:pt x="0" y="97"/>
                      <a:pt x="1" y="151"/>
                    </a:cubicBezTo>
                    <a:cubicBezTo>
                      <a:pt x="1" y="233"/>
                      <a:pt x="33" y="309"/>
                      <a:pt x="91" y="36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8" name="ïşlîḋé"/>
              <p:cNvSpPr/>
              <p:nvPr/>
            </p:nvSpPr>
            <p:spPr bwMode="auto">
              <a:xfrm>
                <a:off x="4270896" y="2836426"/>
                <a:ext cx="2074004" cy="2225102"/>
              </a:xfrm>
              <a:custGeom>
                <a:avLst/>
                <a:gdLst>
                  <a:gd name="T0" fmla="*/ 424 w 487"/>
                  <a:gd name="T1" fmla="*/ 29 h 522"/>
                  <a:gd name="T2" fmla="*/ 487 w 487"/>
                  <a:gd name="T3" fmla="*/ 39 h 522"/>
                  <a:gd name="T4" fmla="*/ 335 w 487"/>
                  <a:gd name="T5" fmla="*/ 0 h 522"/>
                  <a:gd name="T6" fmla="*/ 120 w 487"/>
                  <a:gd name="T7" fmla="*/ 90 h 522"/>
                  <a:gd name="T8" fmla="*/ 117 w 487"/>
                  <a:gd name="T9" fmla="*/ 522 h 522"/>
                  <a:gd name="T10" fmla="*/ 220 w 487"/>
                  <a:gd name="T11" fmla="*/ 416 h 522"/>
                  <a:gd name="T12" fmla="*/ 207 w 487"/>
                  <a:gd name="T13" fmla="*/ 245 h 522"/>
                  <a:gd name="T14" fmla="*/ 290 w 487"/>
                  <a:gd name="T15" fmla="*/ 88 h 522"/>
                  <a:gd name="T16" fmla="*/ 290 w 487"/>
                  <a:gd name="T17" fmla="*/ 88 h 522"/>
                  <a:gd name="T18" fmla="*/ 293 w 487"/>
                  <a:gd name="T19" fmla="*/ 84 h 522"/>
                  <a:gd name="T20" fmla="*/ 424 w 487"/>
                  <a:gd name="T21" fmla="*/ 29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7" h="522">
                    <a:moveTo>
                      <a:pt x="424" y="29"/>
                    </a:moveTo>
                    <a:cubicBezTo>
                      <a:pt x="446" y="29"/>
                      <a:pt x="467" y="32"/>
                      <a:pt x="487" y="39"/>
                    </a:cubicBezTo>
                    <a:cubicBezTo>
                      <a:pt x="441" y="13"/>
                      <a:pt x="389" y="0"/>
                      <a:pt x="335" y="0"/>
                    </a:cubicBezTo>
                    <a:cubicBezTo>
                      <a:pt x="254" y="1"/>
                      <a:pt x="177" y="33"/>
                      <a:pt x="120" y="90"/>
                    </a:cubicBezTo>
                    <a:cubicBezTo>
                      <a:pt x="1" y="209"/>
                      <a:pt x="0" y="402"/>
                      <a:pt x="117" y="522"/>
                    </a:cubicBezTo>
                    <a:cubicBezTo>
                      <a:pt x="220" y="416"/>
                      <a:pt x="220" y="416"/>
                      <a:pt x="220" y="416"/>
                    </a:cubicBezTo>
                    <a:cubicBezTo>
                      <a:pt x="200" y="362"/>
                      <a:pt x="195" y="303"/>
                      <a:pt x="207" y="245"/>
                    </a:cubicBezTo>
                    <a:cubicBezTo>
                      <a:pt x="219" y="186"/>
                      <a:pt x="247" y="131"/>
                      <a:pt x="290" y="88"/>
                    </a:cubicBezTo>
                    <a:cubicBezTo>
                      <a:pt x="290" y="88"/>
                      <a:pt x="290" y="88"/>
                      <a:pt x="290" y="88"/>
                    </a:cubicBezTo>
                    <a:cubicBezTo>
                      <a:pt x="291" y="86"/>
                      <a:pt x="292" y="85"/>
                      <a:pt x="293" y="84"/>
                    </a:cubicBezTo>
                    <a:cubicBezTo>
                      <a:pt x="328" y="49"/>
                      <a:pt x="375" y="30"/>
                      <a:pt x="424" y="2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ļïḑè"/>
              <p:cNvSpPr/>
              <p:nvPr/>
            </p:nvSpPr>
            <p:spPr bwMode="auto">
              <a:xfrm>
                <a:off x="4818242" y="1952252"/>
                <a:ext cx="2185133" cy="2040165"/>
              </a:xfrm>
              <a:custGeom>
                <a:avLst/>
                <a:gdLst>
                  <a:gd name="T0" fmla="*/ 431 w 522"/>
                  <a:gd name="T1" fmla="*/ 120 h 487"/>
                  <a:gd name="T2" fmla="*/ 0 w 522"/>
                  <a:gd name="T3" fmla="*/ 117 h 487"/>
                  <a:gd name="T4" fmla="*/ 101 w 522"/>
                  <a:gd name="T5" fmla="*/ 222 h 487"/>
                  <a:gd name="T6" fmla="*/ 433 w 522"/>
                  <a:gd name="T7" fmla="*/ 290 h 487"/>
                  <a:gd name="T8" fmla="*/ 433 w 522"/>
                  <a:gd name="T9" fmla="*/ 290 h 487"/>
                  <a:gd name="T10" fmla="*/ 433 w 522"/>
                  <a:gd name="T11" fmla="*/ 290 h 487"/>
                  <a:gd name="T12" fmla="*/ 433 w 522"/>
                  <a:gd name="T13" fmla="*/ 290 h 487"/>
                  <a:gd name="T14" fmla="*/ 437 w 522"/>
                  <a:gd name="T15" fmla="*/ 293 h 487"/>
                  <a:gd name="T16" fmla="*/ 492 w 522"/>
                  <a:gd name="T17" fmla="*/ 425 h 487"/>
                  <a:gd name="T18" fmla="*/ 482 w 522"/>
                  <a:gd name="T19" fmla="*/ 487 h 487"/>
                  <a:gd name="T20" fmla="*/ 521 w 522"/>
                  <a:gd name="T21" fmla="*/ 335 h 487"/>
                  <a:gd name="T22" fmla="*/ 431 w 522"/>
                  <a:gd name="T23" fmla="*/ 120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2" h="487">
                    <a:moveTo>
                      <a:pt x="431" y="120"/>
                    </a:moveTo>
                    <a:cubicBezTo>
                      <a:pt x="312" y="1"/>
                      <a:pt x="120" y="0"/>
                      <a:pt x="0" y="117"/>
                    </a:cubicBezTo>
                    <a:cubicBezTo>
                      <a:pt x="101" y="222"/>
                      <a:pt x="101" y="222"/>
                      <a:pt x="101" y="222"/>
                    </a:cubicBezTo>
                    <a:cubicBezTo>
                      <a:pt x="215" y="178"/>
                      <a:pt x="345" y="205"/>
                      <a:pt x="433" y="290"/>
                    </a:cubicBezTo>
                    <a:cubicBezTo>
                      <a:pt x="433" y="290"/>
                      <a:pt x="433" y="290"/>
                      <a:pt x="433" y="290"/>
                    </a:cubicBezTo>
                    <a:cubicBezTo>
                      <a:pt x="433" y="290"/>
                      <a:pt x="433" y="290"/>
                      <a:pt x="433" y="290"/>
                    </a:cubicBezTo>
                    <a:cubicBezTo>
                      <a:pt x="433" y="290"/>
                      <a:pt x="433" y="290"/>
                      <a:pt x="433" y="290"/>
                    </a:cubicBezTo>
                    <a:cubicBezTo>
                      <a:pt x="435" y="291"/>
                      <a:pt x="436" y="292"/>
                      <a:pt x="437" y="293"/>
                    </a:cubicBezTo>
                    <a:cubicBezTo>
                      <a:pt x="472" y="328"/>
                      <a:pt x="492" y="375"/>
                      <a:pt x="492" y="425"/>
                    </a:cubicBezTo>
                    <a:cubicBezTo>
                      <a:pt x="492" y="446"/>
                      <a:pt x="489" y="467"/>
                      <a:pt x="482" y="487"/>
                    </a:cubicBezTo>
                    <a:cubicBezTo>
                      <a:pt x="508" y="441"/>
                      <a:pt x="522" y="389"/>
                      <a:pt x="521" y="335"/>
                    </a:cubicBezTo>
                    <a:cubicBezTo>
                      <a:pt x="521" y="254"/>
                      <a:pt x="489" y="178"/>
                      <a:pt x="431" y="12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0" name="iṧḷïḑê"/>
              <p:cNvSpPr txBox="1"/>
              <p:nvPr/>
            </p:nvSpPr>
            <p:spPr>
              <a:xfrm>
                <a:off x="5288891" y="2126648"/>
                <a:ext cx="735489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mpact" panose="020B0806030902050204" pitchFamily="34" charset="0"/>
                  </a:rPr>
                  <a:t>01</a:t>
                </a:r>
              </a:p>
            </p:txBody>
          </p:sp>
          <p:sp>
            <p:nvSpPr>
              <p:cNvPr id="31" name="iṩļíḓe"/>
              <p:cNvSpPr txBox="1"/>
              <p:nvPr/>
            </p:nvSpPr>
            <p:spPr>
              <a:xfrm>
                <a:off x="4392143" y="3882564"/>
                <a:ext cx="735489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2800" dirty="0">
                    <a:solidFill>
                      <a:srgbClr val="FFFFFF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sp>
            <p:nvSpPr>
              <p:cNvPr id="32" name="íṡlidê"/>
              <p:cNvSpPr txBox="1"/>
              <p:nvPr/>
            </p:nvSpPr>
            <p:spPr>
              <a:xfrm>
                <a:off x="6199006" y="4811326"/>
                <a:ext cx="735489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2800" dirty="0">
                    <a:solidFill>
                      <a:srgbClr val="FFFFFF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sp>
            <p:nvSpPr>
              <p:cNvPr id="33" name="ïşlîďe"/>
              <p:cNvSpPr txBox="1"/>
              <p:nvPr/>
            </p:nvSpPr>
            <p:spPr>
              <a:xfrm>
                <a:off x="6984458" y="2910534"/>
                <a:ext cx="735489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2800" dirty="0">
                    <a:solidFill>
                      <a:srgbClr val="FFFFFF"/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grpSp>
          <p:nvGrpSpPr>
            <p:cNvPr id="9" name="í$lïḓé"/>
            <p:cNvGrpSpPr/>
            <p:nvPr/>
          </p:nvGrpSpPr>
          <p:grpSpPr>
            <a:xfrm>
              <a:off x="1144144" y="1940255"/>
              <a:ext cx="2746610" cy="970279"/>
              <a:chOff x="5159896" y="3071603"/>
              <a:chExt cx="2746610" cy="970279"/>
            </a:xfrm>
          </p:grpSpPr>
          <p:sp>
            <p:nvSpPr>
              <p:cNvPr id="22" name="íśļíďe"/>
              <p:cNvSpPr/>
              <p:nvPr/>
            </p:nvSpPr>
            <p:spPr bwMode="auto">
              <a:xfrm>
                <a:off x="5798443" y="348448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3" name="íśḻîďe"/>
              <p:cNvSpPr txBox="1"/>
              <p:nvPr/>
            </p:nvSpPr>
            <p:spPr bwMode="auto">
              <a:xfrm>
                <a:off x="5798443" y="307160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4" name="ïṥ1îḑê"/>
              <p:cNvSpPr/>
              <p:nvPr/>
            </p:nvSpPr>
            <p:spPr bwMode="auto">
              <a:xfrm>
                <a:off x="5159896" y="3212204"/>
                <a:ext cx="461080" cy="365375"/>
              </a:xfrm>
              <a:custGeom>
                <a:avLst/>
                <a:gdLst>
                  <a:gd name="connsiteX0" fmla="*/ 511657 w 606157"/>
                  <a:gd name="connsiteY0" fmla="*/ 343654 h 480339"/>
                  <a:gd name="connsiteX1" fmla="*/ 521432 w 606157"/>
                  <a:gd name="connsiteY1" fmla="*/ 353421 h 480339"/>
                  <a:gd name="connsiteX2" fmla="*/ 521432 w 606157"/>
                  <a:gd name="connsiteY2" fmla="*/ 376178 h 480339"/>
                  <a:gd name="connsiteX3" fmla="*/ 544305 w 606157"/>
                  <a:gd name="connsiteY3" fmla="*/ 376178 h 480339"/>
                  <a:gd name="connsiteX4" fmla="*/ 554080 w 606157"/>
                  <a:gd name="connsiteY4" fmla="*/ 385945 h 480339"/>
                  <a:gd name="connsiteX5" fmla="*/ 544305 w 606157"/>
                  <a:gd name="connsiteY5" fmla="*/ 395712 h 480339"/>
                  <a:gd name="connsiteX6" fmla="*/ 521432 w 606157"/>
                  <a:gd name="connsiteY6" fmla="*/ 395712 h 480339"/>
                  <a:gd name="connsiteX7" fmla="*/ 521432 w 606157"/>
                  <a:gd name="connsiteY7" fmla="*/ 418566 h 480339"/>
                  <a:gd name="connsiteX8" fmla="*/ 511657 w 606157"/>
                  <a:gd name="connsiteY8" fmla="*/ 428333 h 480339"/>
                  <a:gd name="connsiteX9" fmla="*/ 501882 w 606157"/>
                  <a:gd name="connsiteY9" fmla="*/ 418566 h 480339"/>
                  <a:gd name="connsiteX10" fmla="*/ 501882 w 606157"/>
                  <a:gd name="connsiteY10" fmla="*/ 395712 h 480339"/>
                  <a:gd name="connsiteX11" fmla="*/ 479106 w 606157"/>
                  <a:gd name="connsiteY11" fmla="*/ 395712 h 480339"/>
                  <a:gd name="connsiteX12" fmla="*/ 469331 w 606157"/>
                  <a:gd name="connsiteY12" fmla="*/ 385945 h 480339"/>
                  <a:gd name="connsiteX13" fmla="*/ 479106 w 606157"/>
                  <a:gd name="connsiteY13" fmla="*/ 376178 h 480339"/>
                  <a:gd name="connsiteX14" fmla="*/ 501882 w 606157"/>
                  <a:gd name="connsiteY14" fmla="*/ 376178 h 480339"/>
                  <a:gd name="connsiteX15" fmla="*/ 501882 w 606157"/>
                  <a:gd name="connsiteY15" fmla="*/ 353421 h 480339"/>
                  <a:gd name="connsiteX16" fmla="*/ 511657 w 606157"/>
                  <a:gd name="connsiteY16" fmla="*/ 343654 h 480339"/>
                  <a:gd name="connsiteX17" fmla="*/ 511621 w 606157"/>
                  <a:gd name="connsiteY17" fmla="*/ 311170 h 480339"/>
                  <a:gd name="connsiteX18" fmla="*/ 436735 w 606157"/>
                  <a:gd name="connsiteY18" fmla="*/ 385944 h 480339"/>
                  <a:gd name="connsiteX19" fmla="*/ 511621 w 606157"/>
                  <a:gd name="connsiteY19" fmla="*/ 460816 h 480339"/>
                  <a:gd name="connsiteX20" fmla="*/ 586605 w 606157"/>
                  <a:gd name="connsiteY20" fmla="*/ 385944 h 480339"/>
                  <a:gd name="connsiteX21" fmla="*/ 511621 w 606157"/>
                  <a:gd name="connsiteY21" fmla="*/ 311170 h 480339"/>
                  <a:gd name="connsiteX22" fmla="*/ 511621 w 606157"/>
                  <a:gd name="connsiteY22" fmla="*/ 291647 h 480339"/>
                  <a:gd name="connsiteX23" fmla="*/ 606157 w 606157"/>
                  <a:gd name="connsiteY23" fmla="*/ 385944 h 480339"/>
                  <a:gd name="connsiteX24" fmla="*/ 511621 w 606157"/>
                  <a:gd name="connsiteY24" fmla="*/ 480339 h 480339"/>
                  <a:gd name="connsiteX25" fmla="*/ 417183 w 606157"/>
                  <a:gd name="connsiteY25" fmla="*/ 385944 h 480339"/>
                  <a:gd name="connsiteX26" fmla="*/ 511621 w 606157"/>
                  <a:gd name="connsiteY26" fmla="*/ 291647 h 480339"/>
                  <a:gd name="connsiteX27" fmla="*/ 368279 w 606157"/>
                  <a:gd name="connsiteY27" fmla="*/ 200476 h 480339"/>
                  <a:gd name="connsiteX28" fmla="*/ 489505 w 606157"/>
                  <a:gd name="connsiteY28" fmla="*/ 259991 h 480339"/>
                  <a:gd name="connsiteX29" fmla="*/ 487746 w 606157"/>
                  <a:gd name="connsiteY29" fmla="*/ 273650 h 480339"/>
                  <a:gd name="connsiteX30" fmla="*/ 481782 w 606157"/>
                  <a:gd name="connsiteY30" fmla="*/ 275699 h 480339"/>
                  <a:gd name="connsiteX31" fmla="*/ 474059 w 606157"/>
                  <a:gd name="connsiteY31" fmla="*/ 271894 h 480339"/>
                  <a:gd name="connsiteX32" fmla="*/ 368279 w 606157"/>
                  <a:gd name="connsiteY32" fmla="*/ 219989 h 480339"/>
                  <a:gd name="connsiteX33" fmla="*/ 293588 w 606157"/>
                  <a:gd name="connsiteY33" fmla="*/ 242819 h 480339"/>
                  <a:gd name="connsiteX34" fmla="*/ 279999 w 606157"/>
                  <a:gd name="connsiteY34" fmla="*/ 240185 h 480339"/>
                  <a:gd name="connsiteX35" fmla="*/ 282639 w 606157"/>
                  <a:gd name="connsiteY35" fmla="*/ 226623 h 480339"/>
                  <a:gd name="connsiteX36" fmla="*/ 368279 w 606157"/>
                  <a:gd name="connsiteY36" fmla="*/ 200476 h 480339"/>
                  <a:gd name="connsiteX37" fmla="*/ 153211 w 606157"/>
                  <a:gd name="connsiteY37" fmla="*/ 200476 h 480339"/>
                  <a:gd name="connsiteX38" fmla="*/ 306325 w 606157"/>
                  <a:gd name="connsiteY38" fmla="*/ 353439 h 480339"/>
                  <a:gd name="connsiteX39" fmla="*/ 296547 w 606157"/>
                  <a:gd name="connsiteY39" fmla="*/ 363200 h 480339"/>
                  <a:gd name="connsiteX40" fmla="*/ 286770 w 606157"/>
                  <a:gd name="connsiteY40" fmla="*/ 353439 h 480339"/>
                  <a:gd name="connsiteX41" fmla="*/ 153211 w 606157"/>
                  <a:gd name="connsiteY41" fmla="*/ 219999 h 480339"/>
                  <a:gd name="connsiteX42" fmla="*/ 19554 w 606157"/>
                  <a:gd name="connsiteY42" fmla="*/ 353439 h 480339"/>
                  <a:gd name="connsiteX43" fmla="*/ 9777 w 606157"/>
                  <a:gd name="connsiteY43" fmla="*/ 363200 h 480339"/>
                  <a:gd name="connsiteX44" fmla="*/ 0 w 606157"/>
                  <a:gd name="connsiteY44" fmla="*/ 353439 h 480339"/>
                  <a:gd name="connsiteX45" fmla="*/ 153211 w 606157"/>
                  <a:gd name="connsiteY45" fmla="*/ 200476 h 480339"/>
                  <a:gd name="connsiteX46" fmla="*/ 368295 w 606157"/>
                  <a:gd name="connsiteY46" fmla="*/ 19531 h 480339"/>
                  <a:gd name="connsiteX47" fmla="*/ 306326 w 606157"/>
                  <a:gd name="connsiteY47" fmla="*/ 81348 h 480339"/>
                  <a:gd name="connsiteX48" fmla="*/ 368295 w 606157"/>
                  <a:gd name="connsiteY48" fmla="*/ 143262 h 480339"/>
                  <a:gd name="connsiteX49" fmla="*/ 430165 w 606157"/>
                  <a:gd name="connsiteY49" fmla="*/ 81348 h 480339"/>
                  <a:gd name="connsiteX50" fmla="*/ 368295 w 606157"/>
                  <a:gd name="connsiteY50" fmla="*/ 19531 h 480339"/>
                  <a:gd name="connsiteX51" fmla="*/ 153211 w 606157"/>
                  <a:gd name="connsiteY51" fmla="*/ 19531 h 480339"/>
                  <a:gd name="connsiteX52" fmla="*/ 91242 w 606157"/>
                  <a:gd name="connsiteY52" fmla="*/ 81348 h 480339"/>
                  <a:gd name="connsiteX53" fmla="*/ 153211 w 606157"/>
                  <a:gd name="connsiteY53" fmla="*/ 143262 h 480339"/>
                  <a:gd name="connsiteX54" fmla="*/ 215081 w 606157"/>
                  <a:gd name="connsiteY54" fmla="*/ 81348 h 480339"/>
                  <a:gd name="connsiteX55" fmla="*/ 153211 w 606157"/>
                  <a:gd name="connsiteY55" fmla="*/ 19531 h 480339"/>
                  <a:gd name="connsiteX56" fmla="*/ 368295 w 606157"/>
                  <a:gd name="connsiteY56" fmla="*/ 0 h 480339"/>
                  <a:gd name="connsiteX57" fmla="*/ 449714 w 606157"/>
                  <a:gd name="connsiteY57" fmla="*/ 81348 h 480339"/>
                  <a:gd name="connsiteX58" fmla="*/ 368295 w 606157"/>
                  <a:gd name="connsiteY58" fmla="*/ 162794 h 480339"/>
                  <a:gd name="connsiteX59" fmla="*/ 286778 w 606157"/>
                  <a:gd name="connsiteY59" fmla="*/ 81348 h 480339"/>
                  <a:gd name="connsiteX60" fmla="*/ 368295 w 606157"/>
                  <a:gd name="connsiteY60" fmla="*/ 0 h 480339"/>
                  <a:gd name="connsiteX61" fmla="*/ 153211 w 606157"/>
                  <a:gd name="connsiteY61" fmla="*/ 0 h 480339"/>
                  <a:gd name="connsiteX62" fmla="*/ 234630 w 606157"/>
                  <a:gd name="connsiteY62" fmla="*/ 81348 h 480339"/>
                  <a:gd name="connsiteX63" fmla="*/ 153211 w 606157"/>
                  <a:gd name="connsiteY63" fmla="*/ 162794 h 480339"/>
                  <a:gd name="connsiteX64" fmla="*/ 71694 w 606157"/>
                  <a:gd name="connsiteY64" fmla="*/ 81348 h 480339"/>
                  <a:gd name="connsiteX65" fmla="*/ 153211 w 606157"/>
                  <a:gd name="connsiteY65" fmla="*/ 0 h 48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480339">
                    <a:moveTo>
                      <a:pt x="511657" y="343654"/>
                    </a:moveTo>
                    <a:cubicBezTo>
                      <a:pt x="517131" y="343654"/>
                      <a:pt x="521432" y="348049"/>
                      <a:pt x="521432" y="353421"/>
                    </a:cubicBezTo>
                    <a:lnTo>
                      <a:pt x="521432" y="376178"/>
                    </a:lnTo>
                    <a:lnTo>
                      <a:pt x="544305" y="376178"/>
                    </a:lnTo>
                    <a:cubicBezTo>
                      <a:pt x="549682" y="376178"/>
                      <a:pt x="554080" y="380573"/>
                      <a:pt x="554080" y="385945"/>
                    </a:cubicBezTo>
                    <a:cubicBezTo>
                      <a:pt x="554080" y="391414"/>
                      <a:pt x="549682" y="395712"/>
                      <a:pt x="544305" y="395712"/>
                    </a:cubicBezTo>
                    <a:lnTo>
                      <a:pt x="521432" y="395712"/>
                    </a:lnTo>
                    <a:lnTo>
                      <a:pt x="521432" y="418566"/>
                    </a:lnTo>
                    <a:cubicBezTo>
                      <a:pt x="521432" y="423938"/>
                      <a:pt x="517131" y="428333"/>
                      <a:pt x="511657" y="428333"/>
                    </a:cubicBezTo>
                    <a:cubicBezTo>
                      <a:pt x="506281" y="428333"/>
                      <a:pt x="501882" y="423938"/>
                      <a:pt x="501882" y="418566"/>
                    </a:cubicBezTo>
                    <a:lnTo>
                      <a:pt x="501882" y="395712"/>
                    </a:lnTo>
                    <a:lnTo>
                      <a:pt x="479106" y="395712"/>
                    </a:lnTo>
                    <a:cubicBezTo>
                      <a:pt x="473730" y="395712"/>
                      <a:pt x="469331" y="391414"/>
                      <a:pt x="469331" y="385945"/>
                    </a:cubicBezTo>
                    <a:cubicBezTo>
                      <a:pt x="469331" y="380573"/>
                      <a:pt x="473730" y="376178"/>
                      <a:pt x="479106" y="376178"/>
                    </a:cubicBezTo>
                    <a:lnTo>
                      <a:pt x="501882" y="376178"/>
                    </a:lnTo>
                    <a:lnTo>
                      <a:pt x="501882" y="353421"/>
                    </a:lnTo>
                    <a:cubicBezTo>
                      <a:pt x="501882" y="348049"/>
                      <a:pt x="506281" y="343654"/>
                      <a:pt x="511657" y="343654"/>
                    </a:cubicBezTo>
                    <a:close/>
                    <a:moveTo>
                      <a:pt x="511621" y="311170"/>
                    </a:moveTo>
                    <a:cubicBezTo>
                      <a:pt x="470366" y="311170"/>
                      <a:pt x="436735" y="344750"/>
                      <a:pt x="436735" y="385944"/>
                    </a:cubicBezTo>
                    <a:cubicBezTo>
                      <a:pt x="436735" y="427236"/>
                      <a:pt x="470366" y="460816"/>
                      <a:pt x="511621" y="460816"/>
                    </a:cubicBezTo>
                    <a:cubicBezTo>
                      <a:pt x="552975" y="460816"/>
                      <a:pt x="586605" y="427236"/>
                      <a:pt x="586605" y="385944"/>
                    </a:cubicBezTo>
                    <a:cubicBezTo>
                      <a:pt x="586605" y="344750"/>
                      <a:pt x="552975" y="311170"/>
                      <a:pt x="511621" y="311170"/>
                    </a:cubicBezTo>
                    <a:close/>
                    <a:moveTo>
                      <a:pt x="511621" y="291647"/>
                    </a:moveTo>
                    <a:cubicBezTo>
                      <a:pt x="563729" y="291647"/>
                      <a:pt x="606157" y="333915"/>
                      <a:pt x="606157" y="385944"/>
                    </a:cubicBezTo>
                    <a:cubicBezTo>
                      <a:pt x="606157" y="437974"/>
                      <a:pt x="563729" y="480339"/>
                      <a:pt x="511621" y="480339"/>
                    </a:cubicBezTo>
                    <a:cubicBezTo>
                      <a:pt x="459514" y="480339"/>
                      <a:pt x="417183" y="437974"/>
                      <a:pt x="417183" y="385944"/>
                    </a:cubicBezTo>
                    <a:cubicBezTo>
                      <a:pt x="417183" y="333915"/>
                      <a:pt x="459514" y="291647"/>
                      <a:pt x="511621" y="291647"/>
                    </a:cubicBezTo>
                    <a:close/>
                    <a:moveTo>
                      <a:pt x="368279" y="200476"/>
                    </a:moveTo>
                    <a:cubicBezTo>
                      <a:pt x="416085" y="200476"/>
                      <a:pt x="460274" y="222135"/>
                      <a:pt x="489505" y="259991"/>
                    </a:cubicBezTo>
                    <a:cubicBezTo>
                      <a:pt x="492829" y="264284"/>
                      <a:pt x="492047" y="270333"/>
                      <a:pt x="487746" y="273650"/>
                    </a:cubicBezTo>
                    <a:cubicBezTo>
                      <a:pt x="485986" y="275016"/>
                      <a:pt x="483835" y="275699"/>
                      <a:pt x="481782" y="275699"/>
                    </a:cubicBezTo>
                    <a:cubicBezTo>
                      <a:pt x="478849" y="275699"/>
                      <a:pt x="475916" y="274430"/>
                      <a:pt x="474059" y="271894"/>
                    </a:cubicBezTo>
                    <a:cubicBezTo>
                      <a:pt x="448542" y="238917"/>
                      <a:pt x="409926" y="219989"/>
                      <a:pt x="368279" y="219989"/>
                    </a:cubicBezTo>
                    <a:cubicBezTo>
                      <a:pt x="341492" y="219989"/>
                      <a:pt x="315683" y="227892"/>
                      <a:pt x="293588" y="242819"/>
                    </a:cubicBezTo>
                    <a:cubicBezTo>
                      <a:pt x="289091" y="245844"/>
                      <a:pt x="283030" y="244673"/>
                      <a:pt x="279999" y="240185"/>
                    </a:cubicBezTo>
                    <a:cubicBezTo>
                      <a:pt x="276969" y="235697"/>
                      <a:pt x="278142" y="229648"/>
                      <a:pt x="282639" y="226623"/>
                    </a:cubicBezTo>
                    <a:cubicBezTo>
                      <a:pt x="307960" y="209549"/>
                      <a:pt x="337582" y="200476"/>
                      <a:pt x="368279" y="200476"/>
                    </a:cubicBezTo>
                    <a:close/>
                    <a:moveTo>
                      <a:pt x="153211" y="200476"/>
                    </a:moveTo>
                    <a:cubicBezTo>
                      <a:pt x="237688" y="200476"/>
                      <a:pt x="306325" y="269099"/>
                      <a:pt x="306325" y="353439"/>
                    </a:cubicBezTo>
                    <a:cubicBezTo>
                      <a:pt x="306325" y="358808"/>
                      <a:pt x="302023" y="363200"/>
                      <a:pt x="296547" y="363200"/>
                    </a:cubicBezTo>
                    <a:cubicBezTo>
                      <a:pt x="291170" y="363200"/>
                      <a:pt x="286770" y="358808"/>
                      <a:pt x="286770" y="353439"/>
                    </a:cubicBezTo>
                    <a:cubicBezTo>
                      <a:pt x="286770" y="279837"/>
                      <a:pt x="226835" y="219999"/>
                      <a:pt x="153211" y="219999"/>
                    </a:cubicBezTo>
                    <a:cubicBezTo>
                      <a:pt x="79490" y="219999"/>
                      <a:pt x="19554" y="279837"/>
                      <a:pt x="19554" y="353439"/>
                    </a:cubicBezTo>
                    <a:cubicBezTo>
                      <a:pt x="19554" y="358808"/>
                      <a:pt x="15155" y="363200"/>
                      <a:pt x="9777" y="363200"/>
                    </a:cubicBezTo>
                    <a:cubicBezTo>
                      <a:pt x="4400" y="363200"/>
                      <a:pt x="0" y="358808"/>
                      <a:pt x="0" y="353439"/>
                    </a:cubicBezTo>
                    <a:cubicBezTo>
                      <a:pt x="0" y="269099"/>
                      <a:pt x="68735" y="200476"/>
                      <a:pt x="153211" y="200476"/>
                    </a:cubicBezTo>
                    <a:close/>
                    <a:moveTo>
                      <a:pt x="368295" y="19531"/>
                    </a:moveTo>
                    <a:cubicBezTo>
                      <a:pt x="334085" y="19531"/>
                      <a:pt x="306326" y="47266"/>
                      <a:pt x="306326" y="81348"/>
                    </a:cubicBezTo>
                    <a:cubicBezTo>
                      <a:pt x="306326" y="115528"/>
                      <a:pt x="334085" y="143262"/>
                      <a:pt x="368295" y="143262"/>
                    </a:cubicBezTo>
                    <a:cubicBezTo>
                      <a:pt x="402407" y="143262"/>
                      <a:pt x="430165" y="115528"/>
                      <a:pt x="430165" y="81348"/>
                    </a:cubicBezTo>
                    <a:cubicBezTo>
                      <a:pt x="430165" y="47266"/>
                      <a:pt x="402407" y="19531"/>
                      <a:pt x="368295" y="19531"/>
                    </a:cubicBezTo>
                    <a:close/>
                    <a:moveTo>
                      <a:pt x="153211" y="19531"/>
                    </a:moveTo>
                    <a:cubicBezTo>
                      <a:pt x="119001" y="19531"/>
                      <a:pt x="91242" y="47266"/>
                      <a:pt x="91242" y="81348"/>
                    </a:cubicBezTo>
                    <a:cubicBezTo>
                      <a:pt x="91242" y="115528"/>
                      <a:pt x="119001" y="143262"/>
                      <a:pt x="153211" y="143262"/>
                    </a:cubicBezTo>
                    <a:cubicBezTo>
                      <a:pt x="187323" y="143262"/>
                      <a:pt x="215081" y="115528"/>
                      <a:pt x="215081" y="81348"/>
                    </a:cubicBezTo>
                    <a:cubicBezTo>
                      <a:pt x="215081" y="47266"/>
                      <a:pt x="187323" y="19531"/>
                      <a:pt x="153211" y="19531"/>
                    </a:cubicBezTo>
                    <a:close/>
                    <a:moveTo>
                      <a:pt x="368295" y="0"/>
                    </a:moveTo>
                    <a:cubicBezTo>
                      <a:pt x="413158" y="0"/>
                      <a:pt x="449714" y="36523"/>
                      <a:pt x="449714" y="81348"/>
                    </a:cubicBezTo>
                    <a:cubicBezTo>
                      <a:pt x="449714" y="126270"/>
                      <a:pt x="413158" y="162794"/>
                      <a:pt x="368295" y="162794"/>
                    </a:cubicBezTo>
                    <a:cubicBezTo>
                      <a:pt x="323333" y="162794"/>
                      <a:pt x="286778" y="126270"/>
                      <a:pt x="286778" y="81348"/>
                    </a:cubicBezTo>
                    <a:cubicBezTo>
                      <a:pt x="286778" y="36523"/>
                      <a:pt x="323333" y="0"/>
                      <a:pt x="368295" y="0"/>
                    </a:cubicBezTo>
                    <a:close/>
                    <a:moveTo>
                      <a:pt x="153211" y="0"/>
                    </a:moveTo>
                    <a:cubicBezTo>
                      <a:pt x="198074" y="0"/>
                      <a:pt x="234630" y="36523"/>
                      <a:pt x="234630" y="81348"/>
                    </a:cubicBezTo>
                    <a:cubicBezTo>
                      <a:pt x="234630" y="126270"/>
                      <a:pt x="198074" y="162794"/>
                      <a:pt x="153211" y="162794"/>
                    </a:cubicBezTo>
                    <a:cubicBezTo>
                      <a:pt x="108249" y="162794"/>
                      <a:pt x="71694" y="126270"/>
                      <a:pt x="71694" y="81348"/>
                    </a:cubicBezTo>
                    <a:cubicBezTo>
                      <a:pt x="71694" y="36523"/>
                      <a:pt x="108249" y="0"/>
                      <a:pt x="1532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0" name="iṣľîḓe"/>
            <p:cNvGrpSpPr/>
            <p:nvPr/>
          </p:nvGrpSpPr>
          <p:grpSpPr>
            <a:xfrm>
              <a:off x="1144144" y="4144174"/>
              <a:ext cx="2746610" cy="970279"/>
              <a:chOff x="8688288" y="3071603"/>
              <a:chExt cx="2746610" cy="970279"/>
            </a:xfrm>
          </p:grpSpPr>
          <p:sp>
            <p:nvSpPr>
              <p:cNvPr id="19" name="ïṣ1iḋê"/>
              <p:cNvSpPr/>
              <p:nvPr/>
            </p:nvSpPr>
            <p:spPr bwMode="auto">
              <a:xfrm>
                <a:off x="9326835" y="348448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0" name="íṣļîďé"/>
              <p:cNvSpPr txBox="1"/>
              <p:nvPr/>
            </p:nvSpPr>
            <p:spPr bwMode="auto">
              <a:xfrm>
                <a:off x="9326835" y="307160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1" name="iṡḻîḍè"/>
              <p:cNvSpPr/>
              <p:nvPr/>
            </p:nvSpPr>
            <p:spPr bwMode="auto">
              <a:xfrm>
                <a:off x="8688288" y="3164655"/>
                <a:ext cx="461080" cy="460474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ṥḷíḓe"/>
            <p:cNvGrpSpPr/>
            <p:nvPr/>
          </p:nvGrpSpPr>
          <p:grpSpPr>
            <a:xfrm>
              <a:off x="8301246" y="1940255"/>
              <a:ext cx="2746610" cy="970279"/>
              <a:chOff x="5159896" y="3071603"/>
              <a:chExt cx="2746610" cy="970279"/>
            </a:xfrm>
          </p:grpSpPr>
          <p:sp>
            <p:nvSpPr>
              <p:cNvPr id="16" name="íṧļíďé"/>
              <p:cNvSpPr/>
              <p:nvPr/>
            </p:nvSpPr>
            <p:spPr bwMode="auto">
              <a:xfrm>
                <a:off x="5798443" y="348448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7" name="íṧľiḋé"/>
              <p:cNvSpPr txBox="1"/>
              <p:nvPr/>
            </p:nvSpPr>
            <p:spPr bwMode="auto">
              <a:xfrm>
                <a:off x="5798443" y="307160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8" name="ïṡľíďe"/>
              <p:cNvSpPr/>
              <p:nvPr/>
            </p:nvSpPr>
            <p:spPr bwMode="auto">
              <a:xfrm>
                <a:off x="5159896" y="3164494"/>
                <a:ext cx="461080" cy="460795"/>
              </a:xfrm>
              <a:custGeom>
                <a:avLst/>
                <a:gdLst>
                  <a:gd name="connsiteX0" fmla="*/ 482620 w 607097"/>
                  <a:gd name="connsiteY0" fmla="*/ 381169 h 606722"/>
                  <a:gd name="connsiteX1" fmla="*/ 496768 w 607097"/>
                  <a:gd name="connsiteY1" fmla="*/ 381169 h 606722"/>
                  <a:gd name="connsiteX2" fmla="*/ 510916 w 607097"/>
                  <a:gd name="connsiteY2" fmla="*/ 395381 h 606722"/>
                  <a:gd name="connsiteX3" fmla="*/ 510916 w 607097"/>
                  <a:gd name="connsiteY3" fmla="*/ 409505 h 606722"/>
                  <a:gd name="connsiteX4" fmla="*/ 503887 w 607097"/>
                  <a:gd name="connsiteY4" fmla="*/ 412525 h 606722"/>
                  <a:gd name="connsiteX5" fmla="*/ 496768 w 607097"/>
                  <a:gd name="connsiteY5" fmla="*/ 409505 h 606722"/>
                  <a:gd name="connsiteX6" fmla="*/ 482620 w 607097"/>
                  <a:gd name="connsiteY6" fmla="*/ 395381 h 606722"/>
                  <a:gd name="connsiteX7" fmla="*/ 482620 w 607097"/>
                  <a:gd name="connsiteY7" fmla="*/ 381169 h 606722"/>
                  <a:gd name="connsiteX8" fmla="*/ 546398 w 607097"/>
                  <a:gd name="connsiteY8" fmla="*/ 242745 h 606722"/>
                  <a:gd name="connsiteX9" fmla="*/ 566606 w 607097"/>
                  <a:gd name="connsiteY9" fmla="*/ 242745 h 606722"/>
                  <a:gd name="connsiteX10" fmla="*/ 576754 w 607097"/>
                  <a:gd name="connsiteY10" fmla="*/ 252756 h 606722"/>
                  <a:gd name="connsiteX11" fmla="*/ 566606 w 607097"/>
                  <a:gd name="connsiteY11" fmla="*/ 262856 h 606722"/>
                  <a:gd name="connsiteX12" fmla="*/ 546398 w 607097"/>
                  <a:gd name="connsiteY12" fmla="*/ 262856 h 606722"/>
                  <a:gd name="connsiteX13" fmla="*/ 536249 w 607097"/>
                  <a:gd name="connsiteY13" fmla="*/ 252756 h 606722"/>
                  <a:gd name="connsiteX14" fmla="*/ 546398 w 607097"/>
                  <a:gd name="connsiteY14" fmla="*/ 242745 h 606722"/>
                  <a:gd name="connsiteX15" fmla="*/ 353968 w 607097"/>
                  <a:gd name="connsiteY15" fmla="*/ 101120 h 606722"/>
                  <a:gd name="connsiteX16" fmla="*/ 364118 w 607097"/>
                  <a:gd name="connsiteY16" fmla="*/ 111251 h 606722"/>
                  <a:gd name="connsiteX17" fmla="*/ 364118 w 607097"/>
                  <a:gd name="connsiteY17" fmla="*/ 242683 h 606722"/>
                  <a:gd name="connsiteX18" fmla="*/ 424838 w 607097"/>
                  <a:gd name="connsiteY18" fmla="*/ 242683 h 606722"/>
                  <a:gd name="connsiteX19" fmla="*/ 434988 w 607097"/>
                  <a:gd name="connsiteY19" fmla="*/ 252725 h 606722"/>
                  <a:gd name="connsiteX20" fmla="*/ 424838 w 607097"/>
                  <a:gd name="connsiteY20" fmla="*/ 262856 h 606722"/>
                  <a:gd name="connsiteX21" fmla="*/ 353968 w 607097"/>
                  <a:gd name="connsiteY21" fmla="*/ 262856 h 606722"/>
                  <a:gd name="connsiteX22" fmla="*/ 343818 w 607097"/>
                  <a:gd name="connsiteY22" fmla="*/ 252725 h 606722"/>
                  <a:gd name="connsiteX23" fmla="*/ 343818 w 607097"/>
                  <a:gd name="connsiteY23" fmla="*/ 111251 h 606722"/>
                  <a:gd name="connsiteX24" fmla="*/ 353968 w 607097"/>
                  <a:gd name="connsiteY24" fmla="*/ 101120 h 606722"/>
                  <a:gd name="connsiteX25" fmla="*/ 496768 w 607097"/>
                  <a:gd name="connsiteY25" fmla="*/ 96101 h 606722"/>
                  <a:gd name="connsiteX26" fmla="*/ 510916 w 607097"/>
                  <a:gd name="connsiteY26" fmla="*/ 96101 h 606722"/>
                  <a:gd name="connsiteX27" fmla="*/ 510916 w 607097"/>
                  <a:gd name="connsiteY27" fmla="*/ 110217 h 606722"/>
                  <a:gd name="connsiteX28" fmla="*/ 496768 w 607097"/>
                  <a:gd name="connsiteY28" fmla="*/ 124334 h 606722"/>
                  <a:gd name="connsiteX29" fmla="*/ 489650 w 607097"/>
                  <a:gd name="connsiteY29" fmla="*/ 127441 h 606722"/>
                  <a:gd name="connsiteX30" fmla="*/ 482620 w 607097"/>
                  <a:gd name="connsiteY30" fmla="*/ 124334 h 606722"/>
                  <a:gd name="connsiteX31" fmla="*/ 482620 w 607097"/>
                  <a:gd name="connsiteY31" fmla="*/ 110217 h 606722"/>
                  <a:gd name="connsiteX32" fmla="*/ 196955 w 607097"/>
                  <a:gd name="connsiteY32" fmla="*/ 96101 h 606722"/>
                  <a:gd name="connsiteX33" fmla="*/ 211110 w 607097"/>
                  <a:gd name="connsiteY33" fmla="*/ 96101 h 606722"/>
                  <a:gd name="connsiteX34" fmla="*/ 225355 w 607097"/>
                  <a:gd name="connsiteY34" fmla="*/ 110217 h 606722"/>
                  <a:gd name="connsiteX35" fmla="*/ 225355 w 607097"/>
                  <a:gd name="connsiteY35" fmla="*/ 124334 h 606722"/>
                  <a:gd name="connsiteX36" fmla="*/ 218233 w 607097"/>
                  <a:gd name="connsiteY36" fmla="*/ 127441 h 606722"/>
                  <a:gd name="connsiteX37" fmla="*/ 211110 w 607097"/>
                  <a:gd name="connsiteY37" fmla="*/ 124334 h 606722"/>
                  <a:gd name="connsiteX38" fmla="*/ 196955 w 607097"/>
                  <a:gd name="connsiteY38" fmla="*/ 110217 h 606722"/>
                  <a:gd name="connsiteX39" fmla="*/ 196955 w 607097"/>
                  <a:gd name="connsiteY39" fmla="*/ 96101 h 606722"/>
                  <a:gd name="connsiteX40" fmla="*/ 103963 w 607097"/>
                  <a:gd name="connsiteY40" fmla="*/ 81761 h 606722"/>
                  <a:gd name="connsiteX41" fmla="*/ 87598 w 607097"/>
                  <a:gd name="connsiteY41" fmla="*/ 90026 h 606722"/>
                  <a:gd name="connsiteX42" fmla="*/ 62322 w 607097"/>
                  <a:gd name="connsiteY42" fmla="*/ 115266 h 606722"/>
                  <a:gd name="connsiteX43" fmla="*/ 34998 w 607097"/>
                  <a:gd name="connsiteY43" fmla="*/ 265902 h 606722"/>
                  <a:gd name="connsiteX44" fmla="*/ 75494 w 607097"/>
                  <a:gd name="connsiteY44" fmla="*/ 322602 h 606722"/>
                  <a:gd name="connsiteX45" fmla="*/ 283044 w 607097"/>
                  <a:gd name="connsiteY45" fmla="*/ 530826 h 606722"/>
                  <a:gd name="connsiteX46" fmla="*/ 327634 w 607097"/>
                  <a:gd name="connsiteY46" fmla="*/ 565219 h 606722"/>
                  <a:gd name="connsiteX47" fmla="*/ 490684 w 607097"/>
                  <a:gd name="connsiteY47" fmla="*/ 545046 h 606722"/>
                  <a:gd name="connsiteX48" fmla="*/ 515960 w 607097"/>
                  <a:gd name="connsiteY48" fmla="*/ 519717 h 606722"/>
                  <a:gd name="connsiteX49" fmla="*/ 521033 w 607097"/>
                  <a:gd name="connsiteY49" fmla="*/ 485324 h 606722"/>
                  <a:gd name="connsiteX50" fmla="*/ 434969 w 607097"/>
                  <a:gd name="connsiteY50" fmla="*/ 411561 h 606722"/>
                  <a:gd name="connsiteX51" fmla="*/ 414321 w 607097"/>
                  <a:gd name="connsiteY51" fmla="*/ 406318 h 606722"/>
                  <a:gd name="connsiteX52" fmla="*/ 413698 w 607097"/>
                  <a:gd name="connsiteY52" fmla="*/ 406496 h 606722"/>
                  <a:gd name="connsiteX53" fmla="*/ 405599 w 607097"/>
                  <a:gd name="connsiteY53" fmla="*/ 413605 h 606722"/>
                  <a:gd name="connsiteX54" fmla="*/ 404620 w 607097"/>
                  <a:gd name="connsiteY54" fmla="*/ 414583 h 606722"/>
                  <a:gd name="connsiteX55" fmla="*/ 373202 w 607097"/>
                  <a:gd name="connsiteY55" fmla="*/ 447910 h 606722"/>
                  <a:gd name="connsiteX56" fmla="*/ 349528 w 607097"/>
                  <a:gd name="connsiteY56" fmla="*/ 459552 h 606722"/>
                  <a:gd name="connsiteX57" fmla="*/ 405599 w 607097"/>
                  <a:gd name="connsiteY57" fmla="*/ 475282 h 606722"/>
                  <a:gd name="connsiteX58" fmla="*/ 414677 w 607097"/>
                  <a:gd name="connsiteY58" fmla="*/ 486391 h 606722"/>
                  <a:gd name="connsiteX59" fmla="*/ 404620 w 607097"/>
                  <a:gd name="connsiteY59" fmla="*/ 495456 h 606722"/>
                  <a:gd name="connsiteX60" fmla="*/ 403552 w 607097"/>
                  <a:gd name="connsiteY60" fmla="*/ 495456 h 606722"/>
                  <a:gd name="connsiteX61" fmla="*/ 287138 w 607097"/>
                  <a:gd name="connsiteY61" fmla="*/ 441866 h 606722"/>
                  <a:gd name="connsiteX62" fmla="*/ 286426 w 607097"/>
                  <a:gd name="connsiteY62" fmla="*/ 441067 h 606722"/>
                  <a:gd name="connsiteX63" fmla="*/ 284112 w 607097"/>
                  <a:gd name="connsiteY63" fmla="*/ 438845 h 606722"/>
                  <a:gd name="connsiteX64" fmla="*/ 176777 w 607097"/>
                  <a:gd name="connsiteY64" fmla="*/ 331666 h 606722"/>
                  <a:gd name="connsiteX65" fmla="*/ 111895 w 607097"/>
                  <a:gd name="connsiteY65" fmla="*/ 213379 h 606722"/>
                  <a:gd name="connsiteX66" fmla="*/ 121062 w 607097"/>
                  <a:gd name="connsiteY66" fmla="*/ 202270 h 606722"/>
                  <a:gd name="connsiteX67" fmla="*/ 132188 w 607097"/>
                  <a:gd name="connsiteY67" fmla="*/ 211335 h 606722"/>
                  <a:gd name="connsiteX68" fmla="*/ 146428 w 607097"/>
                  <a:gd name="connsiteY68" fmla="*/ 259325 h 606722"/>
                  <a:gd name="connsiteX69" fmla="*/ 158532 w 607097"/>
                  <a:gd name="connsiteY69" fmla="*/ 233553 h 606722"/>
                  <a:gd name="connsiteX70" fmla="*/ 191907 w 607097"/>
                  <a:gd name="connsiteY70" fmla="*/ 202270 h 606722"/>
                  <a:gd name="connsiteX71" fmla="*/ 192975 w 607097"/>
                  <a:gd name="connsiteY71" fmla="*/ 201204 h 606722"/>
                  <a:gd name="connsiteX72" fmla="*/ 200006 w 607097"/>
                  <a:gd name="connsiteY72" fmla="*/ 193117 h 606722"/>
                  <a:gd name="connsiteX73" fmla="*/ 194933 w 607097"/>
                  <a:gd name="connsiteY73" fmla="*/ 170899 h 606722"/>
                  <a:gd name="connsiteX74" fmla="*/ 121062 w 607097"/>
                  <a:gd name="connsiteY74" fmla="*/ 84961 h 606722"/>
                  <a:gd name="connsiteX75" fmla="*/ 103963 w 607097"/>
                  <a:gd name="connsiteY75" fmla="*/ 81761 h 606722"/>
                  <a:gd name="connsiteX76" fmla="*/ 353980 w 607097"/>
                  <a:gd name="connsiteY76" fmla="*/ 30273 h 606722"/>
                  <a:gd name="connsiteX77" fmla="*/ 364141 w 607097"/>
                  <a:gd name="connsiteY77" fmla="*/ 40422 h 606722"/>
                  <a:gd name="connsiteX78" fmla="*/ 364141 w 607097"/>
                  <a:gd name="connsiteY78" fmla="*/ 60719 h 606722"/>
                  <a:gd name="connsiteX79" fmla="*/ 353980 w 607097"/>
                  <a:gd name="connsiteY79" fmla="*/ 70778 h 606722"/>
                  <a:gd name="connsiteX80" fmla="*/ 343818 w 607097"/>
                  <a:gd name="connsiteY80" fmla="*/ 60719 h 606722"/>
                  <a:gd name="connsiteX81" fmla="*/ 343818 w 607097"/>
                  <a:gd name="connsiteY81" fmla="*/ 40422 h 606722"/>
                  <a:gd name="connsiteX82" fmla="*/ 353980 w 607097"/>
                  <a:gd name="connsiteY82" fmla="*/ 30273 h 606722"/>
                  <a:gd name="connsiteX83" fmla="*/ 353978 w 607097"/>
                  <a:gd name="connsiteY83" fmla="*/ 20263 h 606722"/>
                  <a:gd name="connsiteX84" fmla="*/ 174819 w 607097"/>
                  <a:gd name="connsiteY84" fmla="*/ 104957 h 606722"/>
                  <a:gd name="connsiteX85" fmla="*/ 214246 w 607097"/>
                  <a:gd name="connsiteY85" fmla="*/ 160768 h 606722"/>
                  <a:gd name="connsiteX86" fmla="*/ 221278 w 607097"/>
                  <a:gd name="connsiteY86" fmla="*/ 198182 h 606722"/>
                  <a:gd name="connsiteX87" fmla="*/ 215938 w 607097"/>
                  <a:gd name="connsiteY87" fmla="*/ 209025 h 606722"/>
                  <a:gd name="connsiteX88" fmla="*/ 210152 w 607097"/>
                  <a:gd name="connsiteY88" fmla="*/ 215157 h 606722"/>
                  <a:gd name="connsiteX89" fmla="*/ 206147 w 607097"/>
                  <a:gd name="connsiteY89" fmla="*/ 218445 h 606722"/>
                  <a:gd name="connsiteX90" fmla="*/ 176777 w 607097"/>
                  <a:gd name="connsiteY90" fmla="*/ 244662 h 606722"/>
                  <a:gd name="connsiteX91" fmla="*/ 182829 w 607097"/>
                  <a:gd name="connsiteY91" fmla="*/ 308382 h 606722"/>
                  <a:gd name="connsiteX92" fmla="*/ 189504 w 607097"/>
                  <a:gd name="connsiteY92" fmla="*/ 315136 h 606722"/>
                  <a:gd name="connsiteX93" fmla="*/ 189949 w 607097"/>
                  <a:gd name="connsiteY93" fmla="*/ 315492 h 606722"/>
                  <a:gd name="connsiteX94" fmla="*/ 191640 w 607097"/>
                  <a:gd name="connsiteY94" fmla="*/ 317269 h 606722"/>
                  <a:gd name="connsiteX95" fmla="*/ 298263 w 607097"/>
                  <a:gd name="connsiteY95" fmla="*/ 424714 h 606722"/>
                  <a:gd name="connsiteX96" fmla="*/ 362077 w 607097"/>
                  <a:gd name="connsiteY96" fmla="*/ 430758 h 606722"/>
                  <a:gd name="connsiteX97" fmla="*/ 388422 w 607097"/>
                  <a:gd name="connsiteY97" fmla="*/ 401430 h 606722"/>
                  <a:gd name="connsiteX98" fmla="*/ 408625 w 607097"/>
                  <a:gd name="connsiteY98" fmla="*/ 386233 h 606722"/>
                  <a:gd name="connsiteX99" fmla="*/ 419661 w 607097"/>
                  <a:gd name="connsiteY99" fmla="*/ 384900 h 606722"/>
                  <a:gd name="connsiteX100" fmla="*/ 446094 w 607097"/>
                  <a:gd name="connsiteY100" fmla="*/ 392365 h 606722"/>
                  <a:gd name="connsiteX101" fmla="*/ 501987 w 607097"/>
                  <a:gd name="connsiteY101" fmla="*/ 431646 h 606722"/>
                  <a:gd name="connsiteX102" fmla="*/ 586894 w 607097"/>
                  <a:gd name="connsiteY102" fmla="*/ 252749 h 606722"/>
                  <a:gd name="connsiteX103" fmla="*/ 353978 w 607097"/>
                  <a:gd name="connsiteY103" fmla="*/ 20263 h 606722"/>
                  <a:gd name="connsiteX104" fmla="*/ 353978 w 607097"/>
                  <a:gd name="connsiteY104" fmla="*/ 0 h 606722"/>
                  <a:gd name="connsiteX105" fmla="*/ 607097 w 607097"/>
                  <a:gd name="connsiteY105" fmla="*/ 252749 h 606722"/>
                  <a:gd name="connsiteX106" fmla="*/ 517384 w 607097"/>
                  <a:gd name="connsiteY106" fmla="*/ 445421 h 606722"/>
                  <a:gd name="connsiteX107" fmla="*/ 540257 w 607097"/>
                  <a:gd name="connsiteY107" fmla="*/ 474215 h 606722"/>
                  <a:gd name="connsiteX108" fmla="*/ 531179 w 607097"/>
                  <a:gd name="connsiteY108" fmla="*/ 532870 h 606722"/>
                  <a:gd name="connsiteX109" fmla="*/ 505814 w 607097"/>
                  <a:gd name="connsiteY109" fmla="*/ 559176 h 606722"/>
                  <a:gd name="connsiteX110" fmla="*/ 401505 w 607097"/>
                  <a:gd name="connsiteY110" fmla="*/ 606722 h 606722"/>
                  <a:gd name="connsiteX111" fmla="*/ 318556 w 607097"/>
                  <a:gd name="connsiteY111" fmla="*/ 582460 h 606722"/>
                  <a:gd name="connsiteX112" fmla="*/ 268893 w 607097"/>
                  <a:gd name="connsiteY112" fmla="*/ 543979 h 606722"/>
                  <a:gd name="connsiteX113" fmla="*/ 61343 w 607097"/>
                  <a:gd name="connsiteY113" fmla="*/ 336732 h 606722"/>
                  <a:gd name="connsiteX114" fmla="*/ 16753 w 607097"/>
                  <a:gd name="connsiteY114" fmla="*/ 275056 h 606722"/>
                  <a:gd name="connsiteX115" fmla="*/ 48171 w 607097"/>
                  <a:gd name="connsiteY115" fmla="*/ 101135 h 606722"/>
                  <a:gd name="connsiteX116" fmla="*/ 73447 w 607097"/>
                  <a:gd name="connsiteY116" fmla="*/ 75807 h 606722"/>
                  <a:gd name="connsiteX117" fmla="*/ 132188 w 607097"/>
                  <a:gd name="connsiteY117" fmla="*/ 66742 h 606722"/>
                  <a:gd name="connsiteX118" fmla="*/ 160757 w 607097"/>
                  <a:gd name="connsiteY118" fmla="*/ 89315 h 606722"/>
                  <a:gd name="connsiteX119" fmla="*/ 353978 w 607097"/>
                  <a:gd name="connsiteY119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607097" h="606722">
                    <a:moveTo>
                      <a:pt x="482620" y="381169"/>
                    </a:moveTo>
                    <a:cubicBezTo>
                      <a:pt x="486624" y="377172"/>
                      <a:pt x="492675" y="377172"/>
                      <a:pt x="496768" y="381169"/>
                    </a:cubicBezTo>
                    <a:lnTo>
                      <a:pt x="510916" y="395381"/>
                    </a:lnTo>
                    <a:cubicBezTo>
                      <a:pt x="515009" y="399379"/>
                      <a:pt x="515009" y="405419"/>
                      <a:pt x="510916" y="409505"/>
                    </a:cubicBezTo>
                    <a:cubicBezTo>
                      <a:pt x="509937" y="412525"/>
                      <a:pt x="506912" y="412525"/>
                      <a:pt x="503887" y="412525"/>
                    </a:cubicBezTo>
                    <a:cubicBezTo>
                      <a:pt x="500861" y="412525"/>
                      <a:pt x="498815" y="411548"/>
                      <a:pt x="496768" y="409505"/>
                    </a:cubicBezTo>
                    <a:lnTo>
                      <a:pt x="482620" y="395381"/>
                    </a:lnTo>
                    <a:cubicBezTo>
                      <a:pt x="478527" y="391295"/>
                      <a:pt x="478527" y="385255"/>
                      <a:pt x="482620" y="381169"/>
                    </a:cubicBezTo>
                    <a:close/>
                    <a:moveTo>
                      <a:pt x="546398" y="242745"/>
                    </a:moveTo>
                    <a:lnTo>
                      <a:pt x="566606" y="242745"/>
                    </a:lnTo>
                    <a:cubicBezTo>
                      <a:pt x="572659" y="242745"/>
                      <a:pt x="576754" y="246732"/>
                      <a:pt x="576754" y="252756"/>
                    </a:cubicBezTo>
                    <a:cubicBezTo>
                      <a:pt x="576754" y="258869"/>
                      <a:pt x="572659" y="262856"/>
                      <a:pt x="566606" y="262856"/>
                    </a:cubicBezTo>
                    <a:lnTo>
                      <a:pt x="546398" y="262856"/>
                    </a:lnTo>
                    <a:cubicBezTo>
                      <a:pt x="540255" y="262856"/>
                      <a:pt x="536249" y="258869"/>
                      <a:pt x="536249" y="252756"/>
                    </a:cubicBezTo>
                    <a:cubicBezTo>
                      <a:pt x="536249" y="246732"/>
                      <a:pt x="540255" y="242745"/>
                      <a:pt x="546398" y="242745"/>
                    </a:cubicBezTo>
                    <a:close/>
                    <a:moveTo>
                      <a:pt x="353968" y="101120"/>
                    </a:moveTo>
                    <a:cubicBezTo>
                      <a:pt x="360022" y="101120"/>
                      <a:pt x="364118" y="105119"/>
                      <a:pt x="364118" y="111251"/>
                    </a:cubicBezTo>
                    <a:lnTo>
                      <a:pt x="364118" y="242683"/>
                    </a:lnTo>
                    <a:lnTo>
                      <a:pt x="424838" y="242683"/>
                    </a:lnTo>
                    <a:cubicBezTo>
                      <a:pt x="430893" y="242683"/>
                      <a:pt x="434988" y="246682"/>
                      <a:pt x="434988" y="252725"/>
                    </a:cubicBezTo>
                    <a:cubicBezTo>
                      <a:pt x="434988" y="258857"/>
                      <a:pt x="430893" y="262856"/>
                      <a:pt x="424838" y="262856"/>
                    </a:cubicBezTo>
                    <a:lnTo>
                      <a:pt x="353968" y="262856"/>
                    </a:lnTo>
                    <a:cubicBezTo>
                      <a:pt x="347825" y="262856"/>
                      <a:pt x="343818" y="258857"/>
                      <a:pt x="343818" y="252725"/>
                    </a:cubicBezTo>
                    <a:lnTo>
                      <a:pt x="343818" y="111251"/>
                    </a:lnTo>
                    <a:cubicBezTo>
                      <a:pt x="343818" y="105119"/>
                      <a:pt x="347825" y="101120"/>
                      <a:pt x="353968" y="101120"/>
                    </a:cubicBezTo>
                    <a:close/>
                    <a:moveTo>
                      <a:pt x="496768" y="96101"/>
                    </a:moveTo>
                    <a:cubicBezTo>
                      <a:pt x="500861" y="92017"/>
                      <a:pt x="506912" y="92017"/>
                      <a:pt x="510916" y="96101"/>
                    </a:cubicBezTo>
                    <a:cubicBezTo>
                      <a:pt x="515009" y="100096"/>
                      <a:pt x="515009" y="106222"/>
                      <a:pt x="510916" y="110217"/>
                    </a:cubicBezTo>
                    <a:lnTo>
                      <a:pt x="496768" y="124334"/>
                    </a:lnTo>
                    <a:cubicBezTo>
                      <a:pt x="494722" y="126376"/>
                      <a:pt x="492675" y="127441"/>
                      <a:pt x="489650" y="127441"/>
                    </a:cubicBezTo>
                    <a:cubicBezTo>
                      <a:pt x="486624" y="127441"/>
                      <a:pt x="484578" y="126376"/>
                      <a:pt x="482620" y="124334"/>
                    </a:cubicBezTo>
                    <a:cubicBezTo>
                      <a:pt x="478527" y="120338"/>
                      <a:pt x="478527" y="114301"/>
                      <a:pt x="482620" y="110217"/>
                    </a:cubicBezTo>
                    <a:close/>
                    <a:moveTo>
                      <a:pt x="196955" y="96101"/>
                    </a:moveTo>
                    <a:cubicBezTo>
                      <a:pt x="201050" y="92017"/>
                      <a:pt x="207104" y="92017"/>
                      <a:pt x="211110" y="96101"/>
                    </a:cubicBezTo>
                    <a:lnTo>
                      <a:pt x="225355" y="110217"/>
                    </a:lnTo>
                    <a:cubicBezTo>
                      <a:pt x="229361" y="114301"/>
                      <a:pt x="229361" y="120338"/>
                      <a:pt x="225355" y="124334"/>
                    </a:cubicBezTo>
                    <a:cubicBezTo>
                      <a:pt x="223307" y="126376"/>
                      <a:pt x="220280" y="127441"/>
                      <a:pt x="218233" y="127441"/>
                    </a:cubicBezTo>
                    <a:cubicBezTo>
                      <a:pt x="215206" y="127441"/>
                      <a:pt x="213158" y="126376"/>
                      <a:pt x="211110" y="124334"/>
                    </a:cubicBezTo>
                    <a:lnTo>
                      <a:pt x="196955" y="110217"/>
                    </a:lnTo>
                    <a:cubicBezTo>
                      <a:pt x="192949" y="106222"/>
                      <a:pt x="192949" y="100096"/>
                      <a:pt x="196955" y="96101"/>
                    </a:cubicBezTo>
                    <a:close/>
                    <a:moveTo>
                      <a:pt x="103963" y="81761"/>
                    </a:moveTo>
                    <a:cubicBezTo>
                      <a:pt x="98011" y="82650"/>
                      <a:pt x="92182" y="85449"/>
                      <a:pt x="87598" y="90026"/>
                    </a:cubicBezTo>
                    <a:lnTo>
                      <a:pt x="62322" y="115266"/>
                    </a:lnTo>
                    <a:cubicBezTo>
                      <a:pt x="17732" y="159790"/>
                      <a:pt x="8654" y="209291"/>
                      <a:pt x="34998" y="265902"/>
                    </a:cubicBezTo>
                    <a:cubicBezTo>
                      <a:pt x="44077" y="285187"/>
                      <a:pt x="57249" y="304383"/>
                      <a:pt x="75494" y="322602"/>
                    </a:cubicBezTo>
                    <a:lnTo>
                      <a:pt x="283044" y="530826"/>
                    </a:lnTo>
                    <a:cubicBezTo>
                      <a:pt x="297284" y="545046"/>
                      <a:pt x="312415" y="557132"/>
                      <a:pt x="327634" y="565219"/>
                    </a:cubicBezTo>
                    <a:cubicBezTo>
                      <a:pt x="389401" y="599612"/>
                      <a:pt x="443068" y="592503"/>
                      <a:pt x="490684" y="545046"/>
                    </a:cubicBezTo>
                    <a:lnTo>
                      <a:pt x="515960" y="519717"/>
                    </a:lnTo>
                    <a:cubicBezTo>
                      <a:pt x="525127" y="510653"/>
                      <a:pt x="527085" y="496433"/>
                      <a:pt x="521033" y="485324"/>
                    </a:cubicBezTo>
                    <a:cubicBezTo>
                      <a:pt x="503856" y="451998"/>
                      <a:pt x="434969" y="411561"/>
                      <a:pt x="434969" y="411561"/>
                    </a:cubicBezTo>
                    <a:cubicBezTo>
                      <a:pt x="427582" y="407829"/>
                      <a:pt x="420195" y="405874"/>
                      <a:pt x="414321" y="406318"/>
                    </a:cubicBezTo>
                    <a:cubicBezTo>
                      <a:pt x="414143" y="406318"/>
                      <a:pt x="413876" y="406407"/>
                      <a:pt x="413698" y="406496"/>
                    </a:cubicBezTo>
                    <a:cubicBezTo>
                      <a:pt x="409604" y="407473"/>
                      <a:pt x="407646" y="409517"/>
                      <a:pt x="405599" y="413605"/>
                    </a:cubicBezTo>
                    <a:lnTo>
                      <a:pt x="404620" y="414583"/>
                    </a:lnTo>
                    <a:cubicBezTo>
                      <a:pt x="397500" y="423648"/>
                      <a:pt x="380323" y="443910"/>
                      <a:pt x="373202" y="447910"/>
                    </a:cubicBezTo>
                    <a:cubicBezTo>
                      <a:pt x="365548" y="453242"/>
                      <a:pt x="357538" y="457152"/>
                      <a:pt x="349528" y="459552"/>
                    </a:cubicBezTo>
                    <a:cubicBezTo>
                      <a:pt x="365281" y="466839"/>
                      <a:pt x="384328" y="473149"/>
                      <a:pt x="405599" y="475282"/>
                    </a:cubicBezTo>
                    <a:cubicBezTo>
                      <a:pt x="410672" y="476259"/>
                      <a:pt x="414677" y="480259"/>
                      <a:pt x="414677" y="486391"/>
                    </a:cubicBezTo>
                    <a:cubicBezTo>
                      <a:pt x="413698" y="491456"/>
                      <a:pt x="409604" y="495456"/>
                      <a:pt x="404620" y="495456"/>
                    </a:cubicBezTo>
                    <a:lnTo>
                      <a:pt x="403552" y="495456"/>
                    </a:lnTo>
                    <a:cubicBezTo>
                      <a:pt x="333686" y="488346"/>
                      <a:pt x="288117" y="443910"/>
                      <a:pt x="287138" y="441866"/>
                    </a:cubicBezTo>
                    <a:cubicBezTo>
                      <a:pt x="286871" y="441600"/>
                      <a:pt x="286604" y="441333"/>
                      <a:pt x="286426" y="441067"/>
                    </a:cubicBezTo>
                    <a:cubicBezTo>
                      <a:pt x="285625" y="440356"/>
                      <a:pt x="284824" y="439645"/>
                      <a:pt x="284112" y="438845"/>
                    </a:cubicBezTo>
                    <a:lnTo>
                      <a:pt x="176777" y="331666"/>
                    </a:lnTo>
                    <a:cubicBezTo>
                      <a:pt x="174730" y="329622"/>
                      <a:pt x="119015" y="284120"/>
                      <a:pt x="111895" y="213379"/>
                    </a:cubicBezTo>
                    <a:cubicBezTo>
                      <a:pt x="110916" y="208314"/>
                      <a:pt x="115010" y="203248"/>
                      <a:pt x="121062" y="202270"/>
                    </a:cubicBezTo>
                    <a:cubicBezTo>
                      <a:pt x="127115" y="201204"/>
                      <a:pt x="131209" y="205292"/>
                      <a:pt x="132188" y="211335"/>
                    </a:cubicBezTo>
                    <a:cubicBezTo>
                      <a:pt x="133968" y="229109"/>
                      <a:pt x="139486" y="245284"/>
                      <a:pt x="146428" y="259325"/>
                    </a:cubicBezTo>
                    <a:cubicBezTo>
                      <a:pt x="148653" y="250794"/>
                      <a:pt x="152658" y="242262"/>
                      <a:pt x="158532" y="233553"/>
                    </a:cubicBezTo>
                    <a:cubicBezTo>
                      <a:pt x="162537" y="227510"/>
                      <a:pt x="183808" y="210358"/>
                      <a:pt x="191907" y="202270"/>
                    </a:cubicBezTo>
                    <a:lnTo>
                      <a:pt x="192975" y="201204"/>
                    </a:lnTo>
                    <a:cubicBezTo>
                      <a:pt x="196980" y="199160"/>
                      <a:pt x="199027" y="196138"/>
                      <a:pt x="200006" y="193117"/>
                    </a:cubicBezTo>
                    <a:cubicBezTo>
                      <a:pt x="202053" y="187073"/>
                      <a:pt x="200006" y="178986"/>
                      <a:pt x="194933" y="170899"/>
                    </a:cubicBezTo>
                    <a:cubicBezTo>
                      <a:pt x="194933" y="169832"/>
                      <a:pt x="154438" y="102113"/>
                      <a:pt x="121062" y="84961"/>
                    </a:cubicBezTo>
                    <a:cubicBezTo>
                      <a:pt x="115989" y="81895"/>
                      <a:pt x="109915" y="80873"/>
                      <a:pt x="103963" y="81761"/>
                    </a:cubicBezTo>
                    <a:close/>
                    <a:moveTo>
                      <a:pt x="353980" y="30273"/>
                    </a:moveTo>
                    <a:cubicBezTo>
                      <a:pt x="360041" y="30273"/>
                      <a:pt x="364141" y="34368"/>
                      <a:pt x="364141" y="40422"/>
                    </a:cubicBezTo>
                    <a:lnTo>
                      <a:pt x="364141" y="60719"/>
                    </a:lnTo>
                    <a:cubicBezTo>
                      <a:pt x="364141" y="66772"/>
                      <a:pt x="360041" y="70778"/>
                      <a:pt x="353980" y="70778"/>
                    </a:cubicBezTo>
                    <a:cubicBezTo>
                      <a:pt x="347829" y="70778"/>
                      <a:pt x="343818" y="66772"/>
                      <a:pt x="343818" y="60719"/>
                    </a:cubicBezTo>
                    <a:lnTo>
                      <a:pt x="343818" y="40422"/>
                    </a:lnTo>
                    <a:cubicBezTo>
                      <a:pt x="343818" y="34368"/>
                      <a:pt x="347829" y="30273"/>
                      <a:pt x="353980" y="30273"/>
                    </a:cubicBezTo>
                    <a:close/>
                    <a:moveTo>
                      <a:pt x="353978" y="20263"/>
                    </a:moveTo>
                    <a:cubicBezTo>
                      <a:pt x="284112" y="20263"/>
                      <a:pt x="219409" y="50479"/>
                      <a:pt x="174819" y="104957"/>
                    </a:cubicBezTo>
                    <a:cubicBezTo>
                      <a:pt x="196446" y="130818"/>
                      <a:pt x="212911" y="158901"/>
                      <a:pt x="214246" y="160768"/>
                    </a:cubicBezTo>
                    <a:cubicBezTo>
                      <a:pt x="221278" y="173920"/>
                      <a:pt x="224304" y="187073"/>
                      <a:pt x="221278" y="198182"/>
                    </a:cubicBezTo>
                    <a:cubicBezTo>
                      <a:pt x="220299" y="202093"/>
                      <a:pt x="218430" y="205736"/>
                      <a:pt x="215938" y="209025"/>
                    </a:cubicBezTo>
                    <a:cubicBezTo>
                      <a:pt x="214336" y="211335"/>
                      <a:pt x="212466" y="213379"/>
                      <a:pt x="210152" y="215157"/>
                    </a:cubicBezTo>
                    <a:cubicBezTo>
                      <a:pt x="208906" y="216312"/>
                      <a:pt x="207482" y="217378"/>
                      <a:pt x="206147" y="218445"/>
                    </a:cubicBezTo>
                    <a:cubicBezTo>
                      <a:pt x="193954" y="228487"/>
                      <a:pt x="179803" y="241640"/>
                      <a:pt x="176777" y="244662"/>
                    </a:cubicBezTo>
                    <a:cubicBezTo>
                      <a:pt x="160579" y="269012"/>
                      <a:pt x="162537" y="287142"/>
                      <a:pt x="182829" y="308382"/>
                    </a:cubicBezTo>
                    <a:lnTo>
                      <a:pt x="189504" y="315136"/>
                    </a:lnTo>
                    <a:cubicBezTo>
                      <a:pt x="189771" y="315403"/>
                      <a:pt x="189949" y="315492"/>
                      <a:pt x="189949" y="315492"/>
                    </a:cubicBezTo>
                    <a:cubicBezTo>
                      <a:pt x="190572" y="316025"/>
                      <a:pt x="191195" y="316647"/>
                      <a:pt x="191640" y="317269"/>
                    </a:cubicBezTo>
                    <a:lnTo>
                      <a:pt x="298263" y="424714"/>
                    </a:lnTo>
                    <a:cubicBezTo>
                      <a:pt x="318556" y="444888"/>
                      <a:pt x="337780" y="446932"/>
                      <a:pt x="362077" y="430758"/>
                    </a:cubicBezTo>
                    <a:cubicBezTo>
                      <a:pt x="365103" y="428713"/>
                      <a:pt x="378275" y="414583"/>
                      <a:pt x="388422" y="401430"/>
                    </a:cubicBezTo>
                    <a:cubicBezTo>
                      <a:pt x="393406" y="393343"/>
                      <a:pt x="400526" y="388277"/>
                      <a:pt x="408625" y="386233"/>
                    </a:cubicBezTo>
                    <a:cubicBezTo>
                      <a:pt x="412096" y="385344"/>
                      <a:pt x="415834" y="384900"/>
                      <a:pt x="419661" y="384900"/>
                    </a:cubicBezTo>
                    <a:cubicBezTo>
                      <a:pt x="428294" y="384989"/>
                      <a:pt x="437728" y="387477"/>
                      <a:pt x="446094" y="392365"/>
                    </a:cubicBezTo>
                    <a:cubicBezTo>
                      <a:pt x="447963" y="393609"/>
                      <a:pt x="476088" y="410051"/>
                      <a:pt x="501987" y="431646"/>
                    </a:cubicBezTo>
                    <a:cubicBezTo>
                      <a:pt x="556545" y="387122"/>
                      <a:pt x="586894" y="322513"/>
                      <a:pt x="586894" y="252749"/>
                    </a:cubicBezTo>
                    <a:cubicBezTo>
                      <a:pt x="586894" y="124330"/>
                      <a:pt x="482585" y="20263"/>
                      <a:pt x="353978" y="20263"/>
                    </a:cubicBezTo>
                    <a:close/>
                    <a:moveTo>
                      <a:pt x="353978" y="0"/>
                    </a:moveTo>
                    <a:cubicBezTo>
                      <a:pt x="493710" y="0"/>
                      <a:pt x="607097" y="113222"/>
                      <a:pt x="607097" y="252749"/>
                    </a:cubicBezTo>
                    <a:cubicBezTo>
                      <a:pt x="607097" y="327578"/>
                      <a:pt x="574345" y="397786"/>
                      <a:pt x="517384" y="445421"/>
                    </a:cubicBezTo>
                    <a:cubicBezTo>
                      <a:pt x="526907" y="454753"/>
                      <a:pt x="535184" y="464617"/>
                      <a:pt x="540257" y="474215"/>
                    </a:cubicBezTo>
                    <a:cubicBezTo>
                      <a:pt x="550403" y="493412"/>
                      <a:pt x="547377" y="517673"/>
                      <a:pt x="531179" y="532870"/>
                    </a:cubicBezTo>
                    <a:lnTo>
                      <a:pt x="505814" y="559176"/>
                    </a:lnTo>
                    <a:cubicBezTo>
                      <a:pt x="474486" y="590548"/>
                      <a:pt x="438974" y="606722"/>
                      <a:pt x="401505" y="606722"/>
                    </a:cubicBezTo>
                    <a:cubicBezTo>
                      <a:pt x="375249" y="606722"/>
                      <a:pt x="346858" y="598635"/>
                      <a:pt x="318556" y="582460"/>
                    </a:cubicBezTo>
                    <a:cubicBezTo>
                      <a:pt x="301289" y="573307"/>
                      <a:pt x="285091" y="560154"/>
                      <a:pt x="268893" y="543979"/>
                    </a:cubicBezTo>
                    <a:lnTo>
                      <a:pt x="61343" y="336732"/>
                    </a:lnTo>
                    <a:cubicBezTo>
                      <a:pt x="42030" y="317536"/>
                      <a:pt x="26899" y="296296"/>
                      <a:pt x="16753" y="275056"/>
                    </a:cubicBezTo>
                    <a:cubicBezTo>
                      <a:pt x="-13596" y="210358"/>
                      <a:pt x="-2471" y="151703"/>
                      <a:pt x="48171" y="101135"/>
                    </a:cubicBezTo>
                    <a:lnTo>
                      <a:pt x="73447" y="75807"/>
                    </a:lnTo>
                    <a:cubicBezTo>
                      <a:pt x="88666" y="60699"/>
                      <a:pt x="112963" y="56611"/>
                      <a:pt x="132188" y="66742"/>
                    </a:cubicBezTo>
                    <a:cubicBezTo>
                      <a:pt x="141711" y="71719"/>
                      <a:pt x="151412" y="79895"/>
                      <a:pt x="160757" y="89315"/>
                    </a:cubicBezTo>
                    <a:cubicBezTo>
                      <a:pt x="209173" y="32971"/>
                      <a:pt x="278772" y="0"/>
                      <a:pt x="35397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2" name="işlïďe"/>
            <p:cNvGrpSpPr/>
            <p:nvPr/>
          </p:nvGrpSpPr>
          <p:grpSpPr>
            <a:xfrm>
              <a:off x="8301246" y="4144174"/>
              <a:ext cx="2746610" cy="970279"/>
              <a:chOff x="8688288" y="3071603"/>
              <a:chExt cx="2746610" cy="970279"/>
            </a:xfrm>
          </p:grpSpPr>
          <p:sp>
            <p:nvSpPr>
              <p:cNvPr id="13" name="ïṩ1ïdè"/>
              <p:cNvSpPr/>
              <p:nvPr/>
            </p:nvSpPr>
            <p:spPr bwMode="auto">
              <a:xfrm>
                <a:off x="9326835" y="348448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4" name="îṧľíḑé"/>
              <p:cNvSpPr txBox="1"/>
              <p:nvPr/>
            </p:nvSpPr>
            <p:spPr bwMode="auto">
              <a:xfrm>
                <a:off x="9326835" y="307160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5" name="i$1ïḋê"/>
              <p:cNvSpPr/>
              <p:nvPr/>
            </p:nvSpPr>
            <p:spPr bwMode="auto">
              <a:xfrm>
                <a:off x="8688288" y="3228526"/>
                <a:ext cx="461080" cy="332731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518920" y="1538272"/>
            <a:ext cx="9154160" cy="3921786"/>
            <a:chOff x="1518920" y="1676812"/>
            <a:chExt cx="9154160" cy="3921786"/>
          </a:xfrm>
        </p:grpSpPr>
        <p:grpSp>
          <p:nvGrpSpPr>
            <p:cNvPr id="2" name="86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1518920" y="1676812"/>
              <a:ext cx="9154160" cy="3778187"/>
              <a:chOff x="2732067" y="2093970"/>
              <a:chExt cx="8118813" cy="3350869"/>
            </a:xfrm>
          </p:grpSpPr>
          <p:grpSp>
            <p:nvGrpSpPr>
              <p:cNvPr id="3" name="íSľiḍê"/>
              <p:cNvGrpSpPr/>
              <p:nvPr/>
            </p:nvGrpSpPr>
            <p:grpSpPr>
              <a:xfrm>
                <a:off x="7464084" y="2096852"/>
                <a:ext cx="3386796" cy="3340709"/>
                <a:chOff x="6158518" y="6920"/>
                <a:chExt cx="3386796" cy="3340709"/>
              </a:xfrm>
            </p:grpSpPr>
            <p:cxnSp>
              <p:nvCxnSpPr>
                <p:cNvPr id="13" name="直接连接符 12"/>
                <p:cNvCxnSpPr/>
                <p:nvPr/>
              </p:nvCxnSpPr>
              <p:spPr>
                <a:xfrm>
                  <a:off x="6158518" y="6920"/>
                  <a:ext cx="0" cy="334070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í$ḷïḍê"/>
                <p:cNvSpPr txBox="1"/>
                <p:nvPr/>
              </p:nvSpPr>
              <p:spPr>
                <a:xfrm>
                  <a:off x="6684810" y="6920"/>
                  <a:ext cx="2860504" cy="61328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noAutofit/>
                </a:bodyPr>
                <a:lstStyle/>
                <a:p>
                  <a:r>
                    <a:rPr lang="en-US" altLang="zh-CN" sz="4000" b="1" spc="6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rPr>
                    <a:t>CONTENTS</a:t>
                  </a:r>
                </a:p>
              </p:txBody>
            </p:sp>
          </p:grpSp>
          <p:sp>
            <p:nvSpPr>
              <p:cNvPr id="4" name="îṩļîďe"/>
              <p:cNvSpPr/>
              <p:nvPr/>
            </p:nvSpPr>
            <p:spPr>
              <a:xfrm>
                <a:off x="2732067" y="2096852"/>
                <a:ext cx="613289" cy="613289"/>
              </a:xfrm>
              <a:prstGeom prst="roundRect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3200" b="1" dirty="0">
                    <a:blipFill>
                      <a:blip r:embed="rId4"/>
                      <a:tile tx="0" ty="0" sx="100000" sy="100000" flip="none" algn="tr"/>
                    </a:blipFill>
                  </a:rPr>
                  <a:t>01</a:t>
                </a:r>
              </a:p>
            </p:txBody>
          </p:sp>
          <p:sp>
            <p:nvSpPr>
              <p:cNvPr id="5" name="ïšḷidê"/>
              <p:cNvSpPr txBox="1"/>
              <p:nvPr/>
            </p:nvSpPr>
            <p:spPr>
              <a:xfrm>
                <a:off x="3345356" y="2093970"/>
                <a:ext cx="4211241" cy="3453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anchor="ctr" anchorCtr="0">
                <a:noAutofit/>
              </a:bodyPr>
              <a:lstStyle/>
              <a:p>
                <a:r>
                  <a:rPr lang="zh-CN" altLang="en-US" sz="2400" b="1" spc="600" dirty="0" smtClean="0"/>
                  <a:t>建设方案</a:t>
                </a:r>
                <a:endParaRPr lang="zh-CN" altLang="en-US" sz="2400" b="1" spc="600" dirty="0"/>
              </a:p>
            </p:txBody>
          </p:sp>
          <p:sp>
            <p:nvSpPr>
              <p:cNvPr id="6" name="ís1íḋé"/>
              <p:cNvSpPr txBox="1"/>
              <p:nvPr/>
            </p:nvSpPr>
            <p:spPr>
              <a:xfrm>
                <a:off x="3345355" y="2449483"/>
                <a:ext cx="4211250" cy="360247"/>
              </a:xfrm>
              <a:prstGeom prst="rect">
                <a:avLst/>
              </a:prstGeom>
              <a:noFill/>
            </p:spPr>
            <p:txBody>
              <a:bodyPr wrap="square" lIns="144000" tIns="0" rIns="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/>
                  <a:t>Copy paste fonts. Choose the only option to retain text……</a:t>
                </a:r>
              </a:p>
            </p:txBody>
          </p:sp>
          <p:sp>
            <p:nvSpPr>
              <p:cNvPr id="7" name="îṥlîdè"/>
              <p:cNvSpPr/>
              <p:nvPr/>
            </p:nvSpPr>
            <p:spPr>
              <a:xfrm>
                <a:off x="2732067" y="3415345"/>
                <a:ext cx="613289" cy="613289"/>
              </a:xfrm>
              <a:prstGeom prst="roundRect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3200" b="1" dirty="0">
                    <a:blipFill>
                      <a:blip r:embed="rId4"/>
                      <a:tile tx="0" ty="0" sx="100000" sy="100000" flip="none" algn="tr"/>
                    </a:blipFill>
                  </a:rPr>
                  <a:t>02</a:t>
                </a:r>
              </a:p>
            </p:txBody>
          </p:sp>
          <p:sp>
            <p:nvSpPr>
              <p:cNvPr id="8" name="isľïdé"/>
              <p:cNvSpPr txBox="1"/>
              <p:nvPr/>
            </p:nvSpPr>
            <p:spPr>
              <a:xfrm>
                <a:off x="3345356" y="3412462"/>
                <a:ext cx="4211241" cy="3453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anchor="ctr" anchorCtr="0">
                <a:noAutofit/>
              </a:bodyPr>
              <a:lstStyle/>
              <a:p>
                <a:r>
                  <a:rPr lang="zh-CN" altLang="en-US" sz="2400" b="1" spc="600" dirty="0" smtClean="0"/>
                  <a:t>预算设置</a:t>
                </a:r>
                <a:endParaRPr lang="zh-CN" altLang="en-US" sz="2400" b="1" spc="600" dirty="0"/>
              </a:p>
            </p:txBody>
          </p:sp>
          <p:sp>
            <p:nvSpPr>
              <p:cNvPr id="9" name="îṩḷïḍê"/>
              <p:cNvSpPr txBox="1"/>
              <p:nvPr/>
            </p:nvSpPr>
            <p:spPr>
              <a:xfrm>
                <a:off x="3345355" y="3767976"/>
                <a:ext cx="4211250" cy="360247"/>
              </a:xfrm>
              <a:prstGeom prst="rect">
                <a:avLst/>
              </a:prstGeom>
              <a:noFill/>
            </p:spPr>
            <p:txBody>
              <a:bodyPr wrap="square" lIns="144000" tIns="0" rIns="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/>
                  <a:t>Copy paste fonts. Choose the only option to retain text……</a:t>
                </a:r>
              </a:p>
            </p:txBody>
          </p:sp>
          <p:sp>
            <p:nvSpPr>
              <p:cNvPr id="10" name="ïṧľíḋé"/>
              <p:cNvSpPr/>
              <p:nvPr/>
            </p:nvSpPr>
            <p:spPr>
              <a:xfrm>
                <a:off x="2732067" y="4731962"/>
                <a:ext cx="613289" cy="613289"/>
              </a:xfrm>
              <a:prstGeom prst="roundRect">
                <a:avLst/>
              </a:prstGeom>
              <a:solidFill>
                <a:schemeClr val="accent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3200" b="1">
                    <a:blipFill>
                      <a:blip r:embed="rId4"/>
                      <a:tile tx="0" ty="0" sx="100000" sy="100000" flip="none" algn="tr"/>
                    </a:blipFill>
                  </a:rPr>
                  <a:t>03</a:t>
                </a:r>
              </a:p>
            </p:txBody>
          </p:sp>
          <p:sp>
            <p:nvSpPr>
              <p:cNvPr id="11" name="îSlíḍê"/>
              <p:cNvSpPr txBox="1"/>
              <p:nvPr/>
            </p:nvSpPr>
            <p:spPr>
              <a:xfrm>
                <a:off x="3345356" y="4729079"/>
                <a:ext cx="4211241" cy="3453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anchor="ctr" anchorCtr="0">
                <a:noAutofit/>
              </a:bodyPr>
              <a:lstStyle/>
              <a:p>
                <a:r>
                  <a:rPr lang="zh-CN" altLang="en-US" sz="2400" b="1" spc="600" dirty="0" smtClean="0"/>
                  <a:t>建设回顾</a:t>
                </a:r>
                <a:endParaRPr lang="zh-CN" altLang="en-US" sz="2400" b="1" spc="600" dirty="0"/>
              </a:p>
            </p:txBody>
          </p:sp>
          <p:sp>
            <p:nvSpPr>
              <p:cNvPr id="12" name="işḻiḋê"/>
              <p:cNvSpPr txBox="1"/>
              <p:nvPr/>
            </p:nvSpPr>
            <p:spPr>
              <a:xfrm>
                <a:off x="3345355" y="5084592"/>
                <a:ext cx="4211250" cy="360247"/>
              </a:xfrm>
              <a:prstGeom prst="rect">
                <a:avLst/>
              </a:prstGeom>
              <a:noFill/>
            </p:spPr>
            <p:txBody>
              <a:bodyPr wrap="square" lIns="144000" tIns="0" rIns="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/>
                  <a:t>Copy paste fonts. Choose the only option to retain text……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3474" y="2371560"/>
              <a:ext cx="3230214" cy="322703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建设回顾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2243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3100" y="1123950"/>
            <a:ext cx="10845800" cy="4955399"/>
            <a:chOff x="673100" y="1123950"/>
            <a:chExt cx="10845800" cy="4955399"/>
          </a:xfrm>
        </p:grpSpPr>
        <p:grpSp>
          <p:nvGrpSpPr>
            <p:cNvPr id="8" name="îṣľîḑê"/>
            <p:cNvGrpSpPr/>
            <p:nvPr/>
          </p:nvGrpSpPr>
          <p:grpSpPr>
            <a:xfrm>
              <a:off x="3412612" y="1123950"/>
              <a:ext cx="5366779" cy="3780218"/>
              <a:chOff x="3412611" y="1384527"/>
              <a:chExt cx="5366779" cy="3780218"/>
            </a:xfrm>
          </p:grpSpPr>
          <p:grpSp>
            <p:nvGrpSpPr>
              <p:cNvPr id="16" name="îślïdê"/>
              <p:cNvGrpSpPr/>
              <p:nvPr/>
            </p:nvGrpSpPr>
            <p:grpSpPr>
              <a:xfrm>
                <a:off x="4627212" y="2469094"/>
                <a:ext cx="2352798" cy="2352790"/>
                <a:chOff x="4800050" y="2348734"/>
                <a:chExt cx="2352798" cy="2352790"/>
              </a:xfrm>
            </p:grpSpPr>
            <p:sp>
              <p:nvSpPr>
                <p:cNvPr id="455" name="išļíḍè"/>
                <p:cNvSpPr/>
                <p:nvPr/>
              </p:nvSpPr>
              <p:spPr>
                <a:xfrm>
                  <a:off x="4800050" y="2348734"/>
                  <a:ext cx="2352798" cy="2352790"/>
                </a:xfrm>
                <a:custGeom>
                  <a:avLst/>
                  <a:gdLst>
                    <a:gd name="connsiteX0" fmla="*/ 1124074 w 1583637"/>
                    <a:gd name="connsiteY0" fmla="*/ 252493 h 1583637"/>
                    <a:gd name="connsiteX1" fmla="*/ 1247256 w 1583637"/>
                    <a:gd name="connsiteY1" fmla="*/ 149126 h 1583637"/>
                    <a:gd name="connsiteX2" fmla="*/ 1345663 w 1583637"/>
                    <a:gd name="connsiteY2" fmla="*/ 231701 h 1583637"/>
                    <a:gd name="connsiteX3" fmla="*/ 1265256 w 1583637"/>
                    <a:gd name="connsiteY3" fmla="*/ 370961 h 1583637"/>
                    <a:gd name="connsiteX4" fmla="*/ 1393012 w 1583637"/>
                    <a:gd name="connsiteY4" fmla="*/ 592241 h 1583637"/>
                    <a:gd name="connsiteX5" fmla="*/ 1553818 w 1583637"/>
                    <a:gd name="connsiteY5" fmla="*/ 592237 h 1583637"/>
                    <a:gd name="connsiteX6" fmla="*/ 1576125 w 1583637"/>
                    <a:gd name="connsiteY6" fmla="*/ 718748 h 1583637"/>
                    <a:gd name="connsiteX7" fmla="*/ 1425015 w 1583637"/>
                    <a:gd name="connsiteY7" fmla="*/ 773743 h 1583637"/>
                    <a:gd name="connsiteX8" fmla="*/ 1380646 w 1583637"/>
                    <a:gd name="connsiteY8" fmla="*/ 1025372 h 1583637"/>
                    <a:gd name="connsiteX9" fmla="*/ 1503833 w 1583637"/>
                    <a:gd name="connsiteY9" fmla="*/ 1128733 h 1583637"/>
                    <a:gd name="connsiteX10" fmla="*/ 1439602 w 1583637"/>
                    <a:gd name="connsiteY10" fmla="*/ 1239984 h 1583637"/>
                    <a:gd name="connsiteX11" fmla="*/ 1288495 w 1583637"/>
                    <a:gd name="connsiteY11" fmla="*/ 1184982 h 1583637"/>
                    <a:gd name="connsiteX12" fmla="*/ 1092761 w 1583637"/>
                    <a:gd name="connsiteY12" fmla="*/ 1349222 h 1583637"/>
                    <a:gd name="connsiteX13" fmla="*/ 1120689 w 1583637"/>
                    <a:gd name="connsiteY13" fmla="*/ 1507584 h 1583637"/>
                    <a:gd name="connsiteX14" fmla="*/ 999974 w 1583637"/>
                    <a:gd name="connsiteY14" fmla="*/ 1551521 h 1583637"/>
                    <a:gd name="connsiteX15" fmla="*/ 919574 w 1583637"/>
                    <a:gd name="connsiteY15" fmla="*/ 1412257 h 1583637"/>
                    <a:gd name="connsiteX16" fmla="*/ 664062 w 1583637"/>
                    <a:gd name="connsiteY16" fmla="*/ 1412257 h 1583637"/>
                    <a:gd name="connsiteX17" fmla="*/ 583663 w 1583637"/>
                    <a:gd name="connsiteY17" fmla="*/ 1551521 h 1583637"/>
                    <a:gd name="connsiteX18" fmla="*/ 462948 w 1583637"/>
                    <a:gd name="connsiteY18" fmla="*/ 1507584 h 1583637"/>
                    <a:gd name="connsiteX19" fmla="*/ 490876 w 1583637"/>
                    <a:gd name="connsiteY19" fmla="*/ 1349222 h 1583637"/>
                    <a:gd name="connsiteX20" fmla="*/ 295142 w 1583637"/>
                    <a:gd name="connsiteY20" fmla="*/ 1184981 h 1583637"/>
                    <a:gd name="connsiteX21" fmla="*/ 144035 w 1583637"/>
                    <a:gd name="connsiteY21" fmla="*/ 1239984 h 1583637"/>
                    <a:gd name="connsiteX22" fmla="*/ 79804 w 1583637"/>
                    <a:gd name="connsiteY22" fmla="*/ 1128733 h 1583637"/>
                    <a:gd name="connsiteX23" fmla="*/ 202991 w 1583637"/>
                    <a:gd name="connsiteY23" fmla="*/ 1025372 h 1583637"/>
                    <a:gd name="connsiteX24" fmla="*/ 158622 w 1583637"/>
                    <a:gd name="connsiteY24" fmla="*/ 773743 h 1583637"/>
                    <a:gd name="connsiteX25" fmla="*/ 7512 w 1583637"/>
                    <a:gd name="connsiteY25" fmla="*/ 718748 h 1583637"/>
                    <a:gd name="connsiteX26" fmla="*/ 29819 w 1583637"/>
                    <a:gd name="connsiteY26" fmla="*/ 592237 h 1583637"/>
                    <a:gd name="connsiteX27" fmla="*/ 190625 w 1583637"/>
                    <a:gd name="connsiteY27" fmla="*/ 592241 h 1583637"/>
                    <a:gd name="connsiteX28" fmla="*/ 318381 w 1583637"/>
                    <a:gd name="connsiteY28" fmla="*/ 370961 h 1583637"/>
                    <a:gd name="connsiteX29" fmla="*/ 237974 w 1583637"/>
                    <a:gd name="connsiteY29" fmla="*/ 231701 h 1583637"/>
                    <a:gd name="connsiteX30" fmla="*/ 336381 w 1583637"/>
                    <a:gd name="connsiteY30" fmla="*/ 149126 h 1583637"/>
                    <a:gd name="connsiteX31" fmla="*/ 459563 w 1583637"/>
                    <a:gd name="connsiteY31" fmla="*/ 252493 h 1583637"/>
                    <a:gd name="connsiteX32" fmla="*/ 699666 w 1583637"/>
                    <a:gd name="connsiteY32" fmla="*/ 165103 h 1583637"/>
                    <a:gd name="connsiteX33" fmla="*/ 727586 w 1583637"/>
                    <a:gd name="connsiteY33" fmla="*/ 6739 h 1583637"/>
                    <a:gd name="connsiteX34" fmla="*/ 856051 w 1583637"/>
                    <a:gd name="connsiteY34" fmla="*/ 6739 h 1583637"/>
                    <a:gd name="connsiteX35" fmla="*/ 883970 w 1583637"/>
                    <a:gd name="connsiteY35" fmla="*/ 165102 h 1583637"/>
                    <a:gd name="connsiteX36" fmla="*/ 1124073 w 1583637"/>
                    <a:gd name="connsiteY36" fmla="*/ 252493 h 1583637"/>
                    <a:gd name="connsiteX37" fmla="*/ 1124074 w 1583637"/>
                    <a:gd name="connsiteY37" fmla="*/ 252493 h 15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583637" h="1583637">
                      <a:moveTo>
                        <a:pt x="1124074" y="252493"/>
                      </a:moveTo>
                      <a:lnTo>
                        <a:pt x="1247256" y="149126"/>
                      </a:lnTo>
                      <a:lnTo>
                        <a:pt x="1345663" y="231701"/>
                      </a:lnTo>
                      <a:lnTo>
                        <a:pt x="1265256" y="370961"/>
                      </a:lnTo>
                      <a:cubicBezTo>
                        <a:pt x="1322430" y="435278"/>
                        <a:pt x="1365899" y="510569"/>
                        <a:pt x="1393012" y="592241"/>
                      </a:cubicBezTo>
                      <a:lnTo>
                        <a:pt x="1553818" y="592237"/>
                      </a:lnTo>
                      <a:lnTo>
                        <a:pt x="1576125" y="718748"/>
                      </a:lnTo>
                      <a:lnTo>
                        <a:pt x="1425015" y="773743"/>
                      </a:lnTo>
                      <a:cubicBezTo>
                        <a:pt x="1427471" y="859762"/>
                        <a:pt x="1412374" y="945380"/>
                        <a:pt x="1380646" y="1025372"/>
                      </a:cubicBezTo>
                      <a:lnTo>
                        <a:pt x="1503833" y="1128733"/>
                      </a:lnTo>
                      <a:lnTo>
                        <a:pt x="1439602" y="1239984"/>
                      </a:lnTo>
                      <a:lnTo>
                        <a:pt x="1288495" y="1184982"/>
                      </a:lnTo>
                      <a:cubicBezTo>
                        <a:pt x="1235084" y="1252456"/>
                        <a:pt x="1168484" y="1308339"/>
                        <a:pt x="1092761" y="1349222"/>
                      </a:cubicBezTo>
                      <a:lnTo>
                        <a:pt x="1120689" y="1507584"/>
                      </a:lnTo>
                      <a:lnTo>
                        <a:pt x="999974" y="1551521"/>
                      </a:lnTo>
                      <a:lnTo>
                        <a:pt x="919574" y="1412257"/>
                      </a:lnTo>
                      <a:cubicBezTo>
                        <a:pt x="835287" y="1429613"/>
                        <a:pt x="748348" y="1429613"/>
                        <a:pt x="664062" y="1412257"/>
                      </a:cubicBezTo>
                      <a:lnTo>
                        <a:pt x="583663" y="1551521"/>
                      </a:lnTo>
                      <a:lnTo>
                        <a:pt x="462948" y="1507584"/>
                      </a:lnTo>
                      <a:lnTo>
                        <a:pt x="490876" y="1349222"/>
                      </a:lnTo>
                      <a:cubicBezTo>
                        <a:pt x="415153" y="1308339"/>
                        <a:pt x="348553" y="1252455"/>
                        <a:pt x="295142" y="1184981"/>
                      </a:cubicBezTo>
                      <a:lnTo>
                        <a:pt x="144035" y="1239984"/>
                      </a:lnTo>
                      <a:lnTo>
                        <a:pt x="79804" y="1128733"/>
                      </a:lnTo>
                      <a:lnTo>
                        <a:pt x="202991" y="1025372"/>
                      </a:lnTo>
                      <a:cubicBezTo>
                        <a:pt x="171263" y="945380"/>
                        <a:pt x="156166" y="859762"/>
                        <a:pt x="158622" y="773743"/>
                      </a:cubicBezTo>
                      <a:lnTo>
                        <a:pt x="7512" y="718748"/>
                      </a:lnTo>
                      <a:lnTo>
                        <a:pt x="29819" y="592237"/>
                      </a:lnTo>
                      <a:lnTo>
                        <a:pt x="190625" y="592241"/>
                      </a:lnTo>
                      <a:cubicBezTo>
                        <a:pt x="217738" y="510569"/>
                        <a:pt x="261208" y="435277"/>
                        <a:pt x="318381" y="370961"/>
                      </a:cubicBezTo>
                      <a:lnTo>
                        <a:pt x="237974" y="231701"/>
                      </a:lnTo>
                      <a:lnTo>
                        <a:pt x="336381" y="149126"/>
                      </a:lnTo>
                      <a:lnTo>
                        <a:pt x="459563" y="252493"/>
                      </a:lnTo>
                      <a:cubicBezTo>
                        <a:pt x="532831" y="207356"/>
                        <a:pt x="614527" y="177621"/>
                        <a:pt x="699666" y="165103"/>
                      </a:cubicBezTo>
                      <a:lnTo>
                        <a:pt x="727586" y="6739"/>
                      </a:lnTo>
                      <a:lnTo>
                        <a:pt x="856051" y="6739"/>
                      </a:lnTo>
                      <a:lnTo>
                        <a:pt x="883970" y="165102"/>
                      </a:lnTo>
                      <a:cubicBezTo>
                        <a:pt x="969110" y="177621"/>
                        <a:pt x="1050806" y="207356"/>
                        <a:pt x="1124073" y="252493"/>
                      </a:cubicBezTo>
                      <a:lnTo>
                        <a:pt x="1124074" y="252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1440" tIns="45720" rIns="91440" bIns="45720" numCol="1" spcCol="1270" anchor="ctr" anchorCtr="0">
                  <a:normAutofit/>
                </a:bodyPr>
                <a:lstStyle/>
                <a:p>
                  <a:pPr algn="ctr" defTabSz="133350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000" dirty="0"/>
                </a:p>
              </p:txBody>
            </p:sp>
            <p:sp>
              <p:nvSpPr>
                <p:cNvPr id="456" name="iSliḑè"/>
                <p:cNvSpPr/>
                <p:nvPr/>
              </p:nvSpPr>
              <p:spPr>
                <a:xfrm>
                  <a:off x="5246579" y="2795260"/>
                  <a:ext cx="1459740" cy="1459738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 w="12700">
                  <a:noFill/>
                  <a:headEnd type="oval" w="med" len="med"/>
                  <a:tailEnd type="oval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iş1îḑê"/>
              <p:cNvGrpSpPr/>
              <p:nvPr/>
            </p:nvGrpSpPr>
            <p:grpSpPr>
              <a:xfrm>
                <a:off x="6709450" y="3304779"/>
                <a:ext cx="1522822" cy="1522817"/>
                <a:chOff x="6882288" y="3184419"/>
                <a:chExt cx="1522822" cy="1522817"/>
              </a:xfrm>
            </p:grpSpPr>
            <p:sp>
              <p:nvSpPr>
                <p:cNvPr id="453" name="ïşlîḍê"/>
                <p:cNvSpPr/>
                <p:nvPr/>
              </p:nvSpPr>
              <p:spPr>
                <a:xfrm>
                  <a:off x="6882288" y="3184419"/>
                  <a:ext cx="1522822" cy="1522817"/>
                </a:xfrm>
                <a:custGeom>
                  <a:avLst/>
                  <a:gdLst>
                    <a:gd name="connsiteX0" fmla="*/ 1124074 w 1583637"/>
                    <a:gd name="connsiteY0" fmla="*/ 252493 h 1583637"/>
                    <a:gd name="connsiteX1" fmla="*/ 1247256 w 1583637"/>
                    <a:gd name="connsiteY1" fmla="*/ 149126 h 1583637"/>
                    <a:gd name="connsiteX2" fmla="*/ 1345663 w 1583637"/>
                    <a:gd name="connsiteY2" fmla="*/ 231701 h 1583637"/>
                    <a:gd name="connsiteX3" fmla="*/ 1265256 w 1583637"/>
                    <a:gd name="connsiteY3" fmla="*/ 370961 h 1583637"/>
                    <a:gd name="connsiteX4" fmla="*/ 1393012 w 1583637"/>
                    <a:gd name="connsiteY4" fmla="*/ 592241 h 1583637"/>
                    <a:gd name="connsiteX5" fmla="*/ 1553818 w 1583637"/>
                    <a:gd name="connsiteY5" fmla="*/ 592237 h 1583637"/>
                    <a:gd name="connsiteX6" fmla="*/ 1576125 w 1583637"/>
                    <a:gd name="connsiteY6" fmla="*/ 718748 h 1583637"/>
                    <a:gd name="connsiteX7" fmla="*/ 1425015 w 1583637"/>
                    <a:gd name="connsiteY7" fmla="*/ 773743 h 1583637"/>
                    <a:gd name="connsiteX8" fmla="*/ 1380646 w 1583637"/>
                    <a:gd name="connsiteY8" fmla="*/ 1025372 h 1583637"/>
                    <a:gd name="connsiteX9" fmla="*/ 1503833 w 1583637"/>
                    <a:gd name="connsiteY9" fmla="*/ 1128733 h 1583637"/>
                    <a:gd name="connsiteX10" fmla="*/ 1439602 w 1583637"/>
                    <a:gd name="connsiteY10" fmla="*/ 1239984 h 1583637"/>
                    <a:gd name="connsiteX11" fmla="*/ 1288495 w 1583637"/>
                    <a:gd name="connsiteY11" fmla="*/ 1184982 h 1583637"/>
                    <a:gd name="connsiteX12" fmla="*/ 1092761 w 1583637"/>
                    <a:gd name="connsiteY12" fmla="*/ 1349222 h 1583637"/>
                    <a:gd name="connsiteX13" fmla="*/ 1120689 w 1583637"/>
                    <a:gd name="connsiteY13" fmla="*/ 1507584 h 1583637"/>
                    <a:gd name="connsiteX14" fmla="*/ 999974 w 1583637"/>
                    <a:gd name="connsiteY14" fmla="*/ 1551521 h 1583637"/>
                    <a:gd name="connsiteX15" fmla="*/ 919574 w 1583637"/>
                    <a:gd name="connsiteY15" fmla="*/ 1412257 h 1583637"/>
                    <a:gd name="connsiteX16" fmla="*/ 664062 w 1583637"/>
                    <a:gd name="connsiteY16" fmla="*/ 1412257 h 1583637"/>
                    <a:gd name="connsiteX17" fmla="*/ 583663 w 1583637"/>
                    <a:gd name="connsiteY17" fmla="*/ 1551521 h 1583637"/>
                    <a:gd name="connsiteX18" fmla="*/ 462948 w 1583637"/>
                    <a:gd name="connsiteY18" fmla="*/ 1507584 h 1583637"/>
                    <a:gd name="connsiteX19" fmla="*/ 490876 w 1583637"/>
                    <a:gd name="connsiteY19" fmla="*/ 1349222 h 1583637"/>
                    <a:gd name="connsiteX20" fmla="*/ 295142 w 1583637"/>
                    <a:gd name="connsiteY20" fmla="*/ 1184981 h 1583637"/>
                    <a:gd name="connsiteX21" fmla="*/ 144035 w 1583637"/>
                    <a:gd name="connsiteY21" fmla="*/ 1239984 h 1583637"/>
                    <a:gd name="connsiteX22" fmla="*/ 79804 w 1583637"/>
                    <a:gd name="connsiteY22" fmla="*/ 1128733 h 1583637"/>
                    <a:gd name="connsiteX23" fmla="*/ 202991 w 1583637"/>
                    <a:gd name="connsiteY23" fmla="*/ 1025372 h 1583637"/>
                    <a:gd name="connsiteX24" fmla="*/ 158622 w 1583637"/>
                    <a:gd name="connsiteY24" fmla="*/ 773743 h 1583637"/>
                    <a:gd name="connsiteX25" fmla="*/ 7512 w 1583637"/>
                    <a:gd name="connsiteY25" fmla="*/ 718748 h 1583637"/>
                    <a:gd name="connsiteX26" fmla="*/ 29819 w 1583637"/>
                    <a:gd name="connsiteY26" fmla="*/ 592237 h 1583637"/>
                    <a:gd name="connsiteX27" fmla="*/ 190625 w 1583637"/>
                    <a:gd name="connsiteY27" fmla="*/ 592241 h 1583637"/>
                    <a:gd name="connsiteX28" fmla="*/ 318381 w 1583637"/>
                    <a:gd name="connsiteY28" fmla="*/ 370961 h 1583637"/>
                    <a:gd name="connsiteX29" fmla="*/ 237974 w 1583637"/>
                    <a:gd name="connsiteY29" fmla="*/ 231701 h 1583637"/>
                    <a:gd name="connsiteX30" fmla="*/ 336381 w 1583637"/>
                    <a:gd name="connsiteY30" fmla="*/ 149126 h 1583637"/>
                    <a:gd name="connsiteX31" fmla="*/ 459563 w 1583637"/>
                    <a:gd name="connsiteY31" fmla="*/ 252493 h 1583637"/>
                    <a:gd name="connsiteX32" fmla="*/ 699666 w 1583637"/>
                    <a:gd name="connsiteY32" fmla="*/ 165103 h 1583637"/>
                    <a:gd name="connsiteX33" fmla="*/ 727586 w 1583637"/>
                    <a:gd name="connsiteY33" fmla="*/ 6739 h 1583637"/>
                    <a:gd name="connsiteX34" fmla="*/ 856051 w 1583637"/>
                    <a:gd name="connsiteY34" fmla="*/ 6739 h 1583637"/>
                    <a:gd name="connsiteX35" fmla="*/ 883970 w 1583637"/>
                    <a:gd name="connsiteY35" fmla="*/ 165102 h 1583637"/>
                    <a:gd name="connsiteX36" fmla="*/ 1124073 w 1583637"/>
                    <a:gd name="connsiteY36" fmla="*/ 252493 h 1583637"/>
                    <a:gd name="connsiteX37" fmla="*/ 1124074 w 1583637"/>
                    <a:gd name="connsiteY37" fmla="*/ 252493 h 15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583637" h="1583637">
                      <a:moveTo>
                        <a:pt x="1124074" y="252493"/>
                      </a:moveTo>
                      <a:lnTo>
                        <a:pt x="1247256" y="149126"/>
                      </a:lnTo>
                      <a:lnTo>
                        <a:pt x="1345663" y="231701"/>
                      </a:lnTo>
                      <a:lnTo>
                        <a:pt x="1265256" y="370961"/>
                      </a:lnTo>
                      <a:cubicBezTo>
                        <a:pt x="1322430" y="435278"/>
                        <a:pt x="1365899" y="510569"/>
                        <a:pt x="1393012" y="592241"/>
                      </a:cubicBezTo>
                      <a:lnTo>
                        <a:pt x="1553818" y="592237"/>
                      </a:lnTo>
                      <a:lnTo>
                        <a:pt x="1576125" y="718748"/>
                      </a:lnTo>
                      <a:lnTo>
                        <a:pt x="1425015" y="773743"/>
                      </a:lnTo>
                      <a:cubicBezTo>
                        <a:pt x="1427471" y="859762"/>
                        <a:pt x="1412374" y="945380"/>
                        <a:pt x="1380646" y="1025372"/>
                      </a:cubicBezTo>
                      <a:lnTo>
                        <a:pt x="1503833" y="1128733"/>
                      </a:lnTo>
                      <a:lnTo>
                        <a:pt x="1439602" y="1239984"/>
                      </a:lnTo>
                      <a:lnTo>
                        <a:pt x="1288495" y="1184982"/>
                      </a:lnTo>
                      <a:cubicBezTo>
                        <a:pt x="1235084" y="1252456"/>
                        <a:pt x="1168484" y="1308339"/>
                        <a:pt x="1092761" y="1349222"/>
                      </a:cubicBezTo>
                      <a:lnTo>
                        <a:pt x="1120689" y="1507584"/>
                      </a:lnTo>
                      <a:lnTo>
                        <a:pt x="999974" y="1551521"/>
                      </a:lnTo>
                      <a:lnTo>
                        <a:pt x="919574" y="1412257"/>
                      </a:lnTo>
                      <a:cubicBezTo>
                        <a:pt x="835287" y="1429613"/>
                        <a:pt x="748348" y="1429613"/>
                        <a:pt x="664062" y="1412257"/>
                      </a:cubicBezTo>
                      <a:lnTo>
                        <a:pt x="583663" y="1551521"/>
                      </a:lnTo>
                      <a:lnTo>
                        <a:pt x="462948" y="1507584"/>
                      </a:lnTo>
                      <a:lnTo>
                        <a:pt x="490876" y="1349222"/>
                      </a:lnTo>
                      <a:cubicBezTo>
                        <a:pt x="415153" y="1308339"/>
                        <a:pt x="348553" y="1252455"/>
                        <a:pt x="295142" y="1184981"/>
                      </a:cubicBezTo>
                      <a:lnTo>
                        <a:pt x="144035" y="1239984"/>
                      </a:lnTo>
                      <a:lnTo>
                        <a:pt x="79804" y="1128733"/>
                      </a:lnTo>
                      <a:lnTo>
                        <a:pt x="202991" y="1025372"/>
                      </a:lnTo>
                      <a:cubicBezTo>
                        <a:pt x="171263" y="945380"/>
                        <a:pt x="156166" y="859762"/>
                        <a:pt x="158622" y="773743"/>
                      </a:cubicBezTo>
                      <a:lnTo>
                        <a:pt x="7512" y="718748"/>
                      </a:lnTo>
                      <a:lnTo>
                        <a:pt x="29819" y="592237"/>
                      </a:lnTo>
                      <a:lnTo>
                        <a:pt x="190625" y="592241"/>
                      </a:lnTo>
                      <a:cubicBezTo>
                        <a:pt x="217738" y="510569"/>
                        <a:pt x="261208" y="435277"/>
                        <a:pt x="318381" y="370961"/>
                      </a:cubicBezTo>
                      <a:lnTo>
                        <a:pt x="237974" y="231701"/>
                      </a:lnTo>
                      <a:lnTo>
                        <a:pt x="336381" y="149126"/>
                      </a:lnTo>
                      <a:lnTo>
                        <a:pt x="459563" y="252493"/>
                      </a:lnTo>
                      <a:cubicBezTo>
                        <a:pt x="532831" y="207356"/>
                        <a:pt x="614527" y="177621"/>
                        <a:pt x="699666" y="165103"/>
                      </a:cubicBezTo>
                      <a:lnTo>
                        <a:pt x="727586" y="6739"/>
                      </a:lnTo>
                      <a:lnTo>
                        <a:pt x="856051" y="6739"/>
                      </a:lnTo>
                      <a:lnTo>
                        <a:pt x="883970" y="165102"/>
                      </a:lnTo>
                      <a:cubicBezTo>
                        <a:pt x="969110" y="177621"/>
                        <a:pt x="1050806" y="207356"/>
                        <a:pt x="1124073" y="252493"/>
                      </a:cubicBezTo>
                      <a:lnTo>
                        <a:pt x="1124074" y="25249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1440" tIns="45720" rIns="91440" bIns="45720" numCol="1" spcCol="1270" anchor="ctr" anchorCtr="0">
                  <a:normAutofit/>
                </a:bodyPr>
                <a:lstStyle/>
                <a:p>
                  <a:pPr algn="ctr" defTabSz="133350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000" dirty="0"/>
                </a:p>
              </p:txBody>
            </p:sp>
            <p:sp>
              <p:nvSpPr>
                <p:cNvPr id="454" name="ïṥľíḍê"/>
                <p:cNvSpPr/>
                <p:nvPr/>
              </p:nvSpPr>
              <p:spPr>
                <a:xfrm>
                  <a:off x="7171299" y="3473428"/>
                  <a:ext cx="944801" cy="94479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headEnd type="oval" w="med" len="med"/>
                  <a:tailEnd type="oval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" name="íSliḓé"/>
              <p:cNvGrpSpPr/>
              <p:nvPr/>
            </p:nvGrpSpPr>
            <p:grpSpPr>
              <a:xfrm>
                <a:off x="3802354" y="3572088"/>
                <a:ext cx="1107734" cy="1107730"/>
                <a:chOff x="3975192" y="3451728"/>
                <a:chExt cx="1107734" cy="1107730"/>
              </a:xfrm>
            </p:grpSpPr>
            <p:sp>
              <p:nvSpPr>
                <p:cNvPr id="451" name="î$ľíḍe"/>
                <p:cNvSpPr/>
                <p:nvPr/>
              </p:nvSpPr>
              <p:spPr>
                <a:xfrm>
                  <a:off x="3975192" y="3451728"/>
                  <a:ext cx="1107734" cy="1107730"/>
                </a:xfrm>
                <a:custGeom>
                  <a:avLst/>
                  <a:gdLst>
                    <a:gd name="connsiteX0" fmla="*/ 1124074 w 1583637"/>
                    <a:gd name="connsiteY0" fmla="*/ 252493 h 1583637"/>
                    <a:gd name="connsiteX1" fmla="*/ 1247256 w 1583637"/>
                    <a:gd name="connsiteY1" fmla="*/ 149126 h 1583637"/>
                    <a:gd name="connsiteX2" fmla="*/ 1345663 w 1583637"/>
                    <a:gd name="connsiteY2" fmla="*/ 231701 h 1583637"/>
                    <a:gd name="connsiteX3" fmla="*/ 1265256 w 1583637"/>
                    <a:gd name="connsiteY3" fmla="*/ 370961 h 1583637"/>
                    <a:gd name="connsiteX4" fmla="*/ 1393012 w 1583637"/>
                    <a:gd name="connsiteY4" fmla="*/ 592241 h 1583637"/>
                    <a:gd name="connsiteX5" fmla="*/ 1553818 w 1583637"/>
                    <a:gd name="connsiteY5" fmla="*/ 592237 h 1583637"/>
                    <a:gd name="connsiteX6" fmla="*/ 1576125 w 1583637"/>
                    <a:gd name="connsiteY6" fmla="*/ 718748 h 1583637"/>
                    <a:gd name="connsiteX7" fmla="*/ 1425015 w 1583637"/>
                    <a:gd name="connsiteY7" fmla="*/ 773743 h 1583637"/>
                    <a:gd name="connsiteX8" fmla="*/ 1380646 w 1583637"/>
                    <a:gd name="connsiteY8" fmla="*/ 1025372 h 1583637"/>
                    <a:gd name="connsiteX9" fmla="*/ 1503833 w 1583637"/>
                    <a:gd name="connsiteY9" fmla="*/ 1128733 h 1583637"/>
                    <a:gd name="connsiteX10" fmla="*/ 1439602 w 1583637"/>
                    <a:gd name="connsiteY10" fmla="*/ 1239984 h 1583637"/>
                    <a:gd name="connsiteX11" fmla="*/ 1288495 w 1583637"/>
                    <a:gd name="connsiteY11" fmla="*/ 1184982 h 1583637"/>
                    <a:gd name="connsiteX12" fmla="*/ 1092761 w 1583637"/>
                    <a:gd name="connsiteY12" fmla="*/ 1349222 h 1583637"/>
                    <a:gd name="connsiteX13" fmla="*/ 1120689 w 1583637"/>
                    <a:gd name="connsiteY13" fmla="*/ 1507584 h 1583637"/>
                    <a:gd name="connsiteX14" fmla="*/ 999974 w 1583637"/>
                    <a:gd name="connsiteY14" fmla="*/ 1551521 h 1583637"/>
                    <a:gd name="connsiteX15" fmla="*/ 919574 w 1583637"/>
                    <a:gd name="connsiteY15" fmla="*/ 1412257 h 1583637"/>
                    <a:gd name="connsiteX16" fmla="*/ 664062 w 1583637"/>
                    <a:gd name="connsiteY16" fmla="*/ 1412257 h 1583637"/>
                    <a:gd name="connsiteX17" fmla="*/ 583663 w 1583637"/>
                    <a:gd name="connsiteY17" fmla="*/ 1551521 h 1583637"/>
                    <a:gd name="connsiteX18" fmla="*/ 462948 w 1583637"/>
                    <a:gd name="connsiteY18" fmla="*/ 1507584 h 1583637"/>
                    <a:gd name="connsiteX19" fmla="*/ 490876 w 1583637"/>
                    <a:gd name="connsiteY19" fmla="*/ 1349222 h 1583637"/>
                    <a:gd name="connsiteX20" fmla="*/ 295142 w 1583637"/>
                    <a:gd name="connsiteY20" fmla="*/ 1184981 h 1583637"/>
                    <a:gd name="connsiteX21" fmla="*/ 144035 w 1583637"/>
                    <a:gd name="connsiteY21" fmla="*/ 1239984 h 1583637"/>
                    <a:gd name="connsiteX22" fmla="*/ 79804 w 1583637"/>
                    <a:gd name="connsiteY22" fmla="*/ 1128733 h 1583637"/>
                    <a:gd name="connsiteX23" fmla="*/ 202991 w 1583637"/>
                    <a:gd name="connsiteY23" fmla="*/ 1025372 h 1583637"/>
                    <a:gd name="connsiteX24" fmla="*/ 158622 w 1583637"/>
                    <a:gd name="connsiteY24" fmla="*/ 773743 h 1583637"/>
                    <a:gd name="connsiteX25" fmla="*/ 7512 w 1583637"/>
                    <a:gd name="connsiteY25" fmla="*/ 718748 h 1583637"/>
                    <a:gd name="connsiteX26" fmla="*/ 29819 w 1583637"/>
                    <a:gd name="connsiteY26" fmla="*/ 592237 h 1583637"/>
                    <a:gd name="connsiteX27" fmla="*/ 190625 w 1583637"/>
                    <a:gd name="connsiteY27" fmla="*/ 592241 h 1583637"/>
                    <a:gd name="connsiteX28" fmla="*/ 318381 w 1583637"/>
                    <a:gd name="connsiteY28" fmla="*/ 370961 h 1583637"/>
                    <a:gd name="connsiteX29" fmla="*/ 237974 w 1583637"/>
                    <a:gd name="connsiteY29" fmla="*/ 231701 h 1583637"/>
                    <a:gd name="connsiteX30" fmla="*/ 336381 w 1583637"/>
                    <a:gd name="connsiteY30" fmla="*/ 149126 h 1583637"/>
                    <a:gd name="connsiteX31" fmla="*/ 459563 w 1583637"/>
                    <a:gd name="connsiteY31" fmla="*/ 252493 h 1583637"/>
                    <a:gd name="connsiteX32" fmla="*/ 699666 w 1583637"/>
                    <a:gd name="connsiteY32" fmla="*/ 165103 h 1583637"/>
                    <a:gd name="connsiteX33" fmla="*/ 727586 w 1583637"/>
                    <a:gd name="connsiteY33" fmla="*/ 6739 h 1583637"/>
                    <a:gd name="connsiteX34" fmla="*/ 856051 w 1583637"/>
                    <a:gd name="connsiteY34" fmla="*/ 6739 h 1583637"/>
                    <a:gd name="connsiteX35" fmla="*/ 883970 w 1583637"/>
                    <a:gd name="connsiteY35" fmla="*/ 165102 h 1583637"/>
                    <a:gd name="connsiteX36" fmla="*/ 1124073 w 1583637"/>
                    <a:gd name="connsiteY36" fmla="*/ 252493 h 1583637"/>
                    <a:gd name="connsiteX37" fmla="*/ 1124074 w 1583637"/>
                    <a:gd name="connsiteY37" fmla="*/ 252493 h 15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583637" h="1583637">
                      <a:moveTo>
                        <a:pt x="1124074" y="252493"/>
                      </a:moveTo>
                      <a:lnTo>
                        <a:pt x="1247256" y="149126"/>
                      </a:lnTo>
                      <a:lnTo>
                        <a:pt x="1345663" y="231701"/>
                      </a:lnTo>
                      <a:lnTo>
                        <a:pt x="1265256" y="370961"/>
                      </a:lnTo>
                      <a:cubicBezTo>
                        <a:pt x="1322430" y="435278"/>
                        <a:pt x="1365899" y="510569"/>
                        <a:pt x="1393012" y="592241"/>
                      </a:cubicBezTo>
                      <a:lnTo>
                        <a:pt x="1553818" y="592237"/>
                      </a:lnTo>
                      <a:lnTo>
                        <a:pt x="1576125" y="718748"/>
                      </a:lnTo>
                      <a:lnTo>
                        <a:pt x="1425015" y="773743"/>
                      </a:lnTo>
                      <a:cubicBezTo>
                        <a:pt x="1427471" y="859762"/>
                        <a:pt x="1412374" y="945380"/>
                        <a:pt x="1380646" y="1025372"/>
                      </a:cubicBezTo>
                      <a:lnTo>
                        <a:pt x="1503833" y="1128733"/>
                      </a:lnTo>
                      <a:lnTo>
                        <a:pt x="1439602" y="1239984"/>
                      </a:lnTo>
                      <a:lnTo>
                        <a:pt x="1288495" y="1184982"/>
                      </a:lnTo>
                      <a:cubicBezTo>
                        <a:pt x="1235084" y="1252456"/>
                        <a:pt x="1168484" y="1308339"/>
                        <a:pt x="1092761" y="1349222"/>
                      </a:cubicBezTo>
                      <a:lnTo>
                        <a:pt x="1120689" y="1507584"/>
                      </a:lnTo>
                      <a:lnTo>
                        <a:pt x="999974" y="1551521"/>
                      </a:lnTo>
                      <a:lnTo>
                        <a:pt x="919574" y="1412257"/>
                      </a:lnTo>
                      <a:cubicBezTo>
                        <a:pt x="835287" y="1429613"/>
                        <a:pt x="748348" y="1429613"/>
                        <a:pt x="664062" y="1412257"/>
                      </a:cubicBezTo>
                      <a:lnTo>
                        <a:pt x="583663" y="1551521"/>
                      </a:lnTo>
                      <a:lnTo>
                        <a:pt x="462948" y="1507584"/>
                      </a:lnTo>
                      <a:lnTo>
                        <a:pt x="490876" y="1349222"/>
                      </a:lnTo>
                      <a:cubicBezTo>
                        <a:pt x="415153" y="1308339"/>
                        <a:pt x="348553" y="1252455"/>
                        <a:pt x="295142" y="1184981"/>
                      </a:cubicBezTo>
                      <a:lnTo>
                        <a:pt x="144035" y="1239984"/>
                      </a:lnTo>
                      <a:lnTo>
                        <a:pt x="79804" y="1128733"/>
                      </a:lnTo>
                      <a:lnTo>
                        <a:pt x="202991" y="1025372"/>
                      </a:lnTo>
                      <a:cubicBezTo>
                        <a:pt x="171263" y="945380"/>
                        <a:pt x="156166" y="859762"/>
                        <a:pt x="158622" y="773743"/>
                      </a:cubicBezTo>
                      <a:lnTo>
                        <a:pt x="7512" y="718748"/>
                      </a:lnTo>
                      <a:lnTo>
                        <a:pt x="29819" y="592237"/>
                      </a:lnTo>
                      <a:lnTo>
                        <a:pt x="190625" y="592241"/>
                      </a:lnTo>
                      <a:cubicBezTo>
                        <a:pt x="217738" y="510569"/>
                        <a:pt x="261208" y="435277"/>
                        <a:pt x="318381" y="370961"/>
                      </a:cubicBezTo>
                      <a:lnTo>
                        <a:pt x="237974" y="231701"/>
                      </a:lnTo>
                      <a:lnTo>
                        <a:pt x="336381" y="149126"/>
                      </a:lnTo>
                      <a:lnTo>
                        <a:pt x="459563" y="252493"/>
                      </a:lnTo>
                      <a:cubicBezTo>
                        <a:pt x="532831" y="207356"/>
                        <a:pt x="614527" y="177621"/>
                        <a:pt x="699666" y="165103"/>
                      </a:cubicBezTo>
                      <a:lnTo>
                        <a:pt x="727586" y="6739"/>
                      </a:lnTo>
                      <a:lnTo>
                        <a:pt x="856051" y="6739"/>
                      </a:lnTo>
                      <a:lnTo>
                        <a:pt x="883970" y="165102"/>
                      </a:lnTo>
                      <a:cubicBezTo>
                        <a:pt x="969110" y="177621"/>
                        <a:pt x="1050806" y="207356"/>
                        <a:pt x="1124073" y="252493"/>
                      </a:cubicBezTo>
                      <a:lnTo>
                        <a:pt x="1124074" y="25249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1440" tIns="45720" rIns="91440" bIns="45720" numCol="1" spcCol="1270" anchor="ctr" anchorCtr="0">
                  <a:normAutofit/>
                </a:bodyPr>
                <a:lstStyle/>
                <a:p>
                  <a:pPr lvl="0" algn="ctr" defTabSz="133350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000" kern="1200" dirty="0"/>
                </a:p>
              </p:txBody>
            </p:sp>
            <p:sp>
              <p:nvSpPr>
                <p:cNvPr id="452" name="îSļiḑê"/>
                <p:cNvSpPr/>
                <p:nvPr/>
              </p:nvSpPr>
              <p:spPr>
                <a:xfrm>
                  <a:off x="4185425" y="3661959"/>
                  <a:ext cx="687269" cy="68726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headEnd type="oval" w="med" len="med"/>
                  <a:tailEnd type="oval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" name="iṡlîḍe"/>
              <p:cNvGrpSpPr/>
              <p:nvPr/>
            </p:nvGrpSpPr>
            <p:grpSpPr>
              <a:xfrm flipH="1" flipV="1">
                <a:off x="3412611" y="3983455"/>
                <a:ext cx="1084052" cy="1181290"/>
                <a:chOff x="654279" y="1047000"/>
                <a:chExt cx="3037333" cy="3309786"/>
              </a:xfrm>
            </p:grpSpPr>
            <p:grpSp>
              <p:nvGrpSpPr>
                <p:cNvPr id="308" name="îṥľiḍe"/>
                <p:cNvGrpSpPr/>
                <p:nvPr/>
              </p:nvGrpSpPr>
              <p:grpSpPr>
                <a:xfrm>
                  <a:off x="654279" y="2079825"/>
                  <a:ext cx="3024555" cy="2276961"/>
                  <a:chOff x="604504" y="1981057"/>
                  <a:chExt cx="3153719" cy="2374200"/>
                </a:xfrm>
              </p:grpSpPr>
              <p:grpSp>
                <p:nvGrpSpPr>
                  <p:cNvPr id="329" name="íṩlíḑè"/>
                  <p:cNvGrpSpPr/>
                  <p:nvPr/>
                </p:nvGrpSpPr>
                <p:grpSpPr>
                  <a:xfrm rot="15155533" flipH="1">
                    <a:off x="773231" y="1812330"/>
                    <a:ext cx="2374200" cy="2711653"/>
                    <a:chOff x="6326188" y="1654175"/>
                    <a:chExt cx="2410644" cy="3082384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411" name="íš1ïḋê"/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2" name="ïšļîḍe"/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3" name="iṥļïḍè"/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4" name="íŝľîḓe"/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5" name="ïṣļiḑè"/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6" name="îṥľíḍè"/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7" name="ïşlîḍé"/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8" name="íSḷiḋê"/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9" name="íṧļíḓê"/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0" name="íŝlïďé"/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1" name="iŝľiďê"/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2" name="îŝlidé"/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3" name="išlïḍé"/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4" name="íṧlïďê"/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5" name="ïṡḷîdé"/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6" name="íš1îḍé"/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7" name="iS1ïḍé"/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8" name="îśḷiḋê"/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9" name="íṡlîḑe"/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0" name="íṡḻîḋè"/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1" name="isļíḓe"/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2" name="íṣļîḓè"/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3" name="îṩlîḋé"/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4" name="išlïdé"/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5" name="íṧlïdê"/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6" name="ïṥḷîḓè"/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7" name="isľíḑé"/>
                    <p:cNvSpPr/>
                    <p:nvPr/>
                  </p:nvSpPr>
                  <p:spPr bwMode="auto">
                    <a:xfrm>
                      <a:off x="6471470" y="1748884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8" name="íšļïďe"/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9" name="ïŝlíḑè"/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0" name="ísḻïde"/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1" name="ïṩľîḓe"/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2" name="îšḷïḑe"/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3" name="iṣlîḑè"/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4" name="iṩḻiḋè"/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5" name="ïṥ1íḍé"/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6" name="ís1íḍe"/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7" name="iṧ1íḍe"/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8" name="íš1iḋê"/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9" name="iṣļîḓé"/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50" name="iṧliḓè"/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330" name="îṡḷíḓê"/>
                  <p:cNvGrpSpPr/>
                  <p:nvPr/>
                </p:nvGrpSpPr>
                <p:grpSpPr>
                  <a:xfrm rot="15155533" flipH="1">
                    <a:off x="1114058" y="1803070"/>
                    <a:ext cx="2159193" cy="2610180"/>
                    <a:chOff x="6326188" y="1654175"/>
                    <a:chExt cx="2192337" cy="2967038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372" name="isľiḑé"/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3" name="ïŝ1iḍê"/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4" name="iŝ1îďè"/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5" name="íŝliḍê"/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6" name="iṧlîḋé"/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7" name="ïs1îdè"/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8" name="îslîḋé"/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9" name="ïṧlîḍe"/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0" name="íṩḻïḓe"/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1" name="ïsḷîdê"/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2" name="iṡľîḍè"/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3" name="ïṩļïdé"/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4" name="iṧľïḋé"/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5" name="îṡľidê"/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6" name="îšľiḓe"/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7" name="îS1îḍê"/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8" name="iśľïďê"/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9" name="íŝľíďê"/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0" name="î$ḷidê"/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1" name="íşlîďé"/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2" name="ïŝḷîḋê"/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3" name="îṥľîḓe"/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4" name="iŝľíḓè"/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5" name="íṡ1íḍé"/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6" name="íśḻídè"/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7" name="îṩľïďe"/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8" name="işľíḑè"/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9" name="îSļîdè"/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0" name="íşlïḋé"/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1" name="îṩliḋê"/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2" name="ïṩľiďe"/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3" name="îśḷiḋé"/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4" name="ïšḷîďè"/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5" name="iṣlîďe"/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6" name="iṧlïḍè"/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7" name="ïşḷíḍe"/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8" name="ïṥ1ídê"/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9" name="îSḷíďè"/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0" name="ïšļïdé"/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331" name="ïslíde"/>
                  <p:cNvGrpSpPr/>
                  <p:nvPr/>
                </p:nvGrpSpPr>
                <p:grpSpPr>
                  <a:xfrm rot="15155533" flipH="1">
                    <a:off x="1264409" y="1845475"/>
                    <a:ext cx="2259435" cy="2728193"/>
                    <a:chOff x="6224407" y="1520027"/>
                    <a:chExt cx="2294118" cy="3101186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332" name="îṩľíḓe"/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3" name="iṧḻíḋè"/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4" name="ïṩľîḓè"/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5" name="íṧļíďê"/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6" name="íŝḷïdé"/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7" name="ïsḷiḓe"/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8" name="îṣḷïḋe"/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9" name="ïṡḷíḑè"/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0" name="is1iḍè"/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1" name="ï$ļîďe"/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2" name="íśḷíḍe"/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3" name="íŝḷíďe"/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4" name="îṩļíḓè"/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5" name="iSlíḓê"/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6" name="íŝļíḋé"/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7" name="íSḷîḑê"/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8" name="íṡḻîďê"/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9" name="ïŝliḍe"/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0" name="ïṥļiḑê"/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1" name="ïSľïdê"/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2" name="íSļiďê"/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3" name="ísḻîďè"/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4" name="îṩ1íḑe"/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5" name="ïṡlîḑé"/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6" name="iṡľïḓé"/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7" name="íŝľidê"/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8" name="íŝḷiḓè"/>
                    <p:cNvSpPr/>
                    <p:nvPr/>
                  </p:nvSpPr>
                  <p:spPr bwMode="auto">
                    <a:xfrm>
                      <a:off x="6224407" y="1520027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 dirty="0"/>
                    </a:p>
                  </p:txBody>
                </p:sp>
                <p:sp>
                  <p:nvSpPr>
                    <p:cNvPr id="359" name="i$ļiḑe"/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0" name="ïṩľídé"/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1" name="îšľïdé"/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2" name="íṡľídè"/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3" name="ïṩlídê"/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4" name="íṥļïḍè"/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5" name="iṧḷíḋe"/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6" name="isḷîḑè"/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7" name="íṩḷiḓè"/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8" name="ïṧ1íḋe"/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9" name="ïṩľîdè"/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0" name="išľiḓe"/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1" name="ïSliḍê"/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</p:grpSp>
            <p:grpSp>
              <p:nvGrpSpPr>
                <p:cNvPr id="309" name="ïṥḻïḑè"/>
                <p:cNvGrpSpPr/>
                <p:nvPr/>
              </p:nvGrpSpPr>
              <p:grpSpPr>
                <a:xfrm rot="806963">
                  <a:off x="2008129" y="1047000"/>
                  <a:ext cx="1683483" cy="1691701"/>
                  <a:chOff x="4391025" y="1189038"/>
                  <a:chExt cx="1952625" cy="1962150"/>
                </a:xfrm>
              </p:grpSpPr>
              <p:sp>
                <p:nvSpPr>
                  <p:cNvPr id="310" name="î$ḻïďé"/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1" name="i$ḷíḓé"/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2" name="iṧļîḑé"/>
                  <p:cNvSpPr/>
                  <p:nvPr/>
                </p:nvSpPr>
                <p:spPr bwMode="auto">
                  <a:xfrm>
                    <a:off x="4391025" y="1874838"/>
                    <a:ext cx="1284288" cy="1276350"/>
                  </a:xfrm>
                  <a:custGeom>
                    <a:avLst/>
                    <a:gdLst/>
                    <a:ahLst/>
                    <a:cxnLst>
                      <a:cxn ang="0">
                        <a:pos x="1114" y="270"/>
                      </a:cxn>
                      <a:cxn ang="0">
                        <a:pos x="140" y="268"/>
                      </a:cxn>
                      <a:cxn ang="0">
                        <a:pos x="0" y="479"/>
                      </a:cxn>
                      <a:cxn ang="0">
                        <a:pos x="766" y="624"/>
                      </a:cxn>
                      <a:cxn ang="0">
                        <a:pos x="922" y="1388"/>
                      </a:cxn>
                      <a:cxn ang="0">
                        <a:pos x="1130" y="1245"/>
                      </a:cxn>
                      <a:cxn ang="0">
                        <a:pos x="1114" y="270"/>
                      </a:cxn>
                    </a:cxnLst>
                    <a:rect l="0" t="0" r="r" b="b"/>
                    <a:pathLst>
                      <a:path w="1395" h="1388">
                        <a:moveTo>
                          <a:pt x="1114" y="270"/>
                        </a:moveTo>
                        <a:cubicBezTo>
                          <a:pt x="841" y="1"/>
                          <a:pt x="405" y="0"/>
                          <a:pt x="140" y="268"/>
                        </a:cubicBezTo>
                        <a:cubicBezTo>
                          <a:pt x="79" y="331"/>
                          <a:pt x="32" y="402"/>
                          <a:pt x="0" y="479"/>
                        </a:cubicBezTo>
                        <a:cubicBezTo>
                          <a:pt x="251" y="369"/>
                          <a:pt x="556" y="417"/>
                          <a:pt x="766" y="624"/>
                        </a:cubicBezTo>
                        <a:cubicBezTo>
                          <a:pt x="976" y="831"/>
                          <a:pt x="1028" y="1136"/>
                          <a:pt x="922" y="1388"/>
                        </a:cubicBezTo>
                        <a:cubicBezTo>
                          <a:pt x="998" y="1355"/>
                          <a:pt x="1069" y="1307"/>
                          <a:pt x="1130" y="1245"/>
                        </a:cubicBezTo>
                        <a:cubicBezTo>
                          <a:pt x="1395" y="976"/>
                          <a:pt x="1388" y="540"/>
                          <a:pt x="1114" y="270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92500" lnSpcReduction="1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3" name="ïś1iḓé"/>
                  <p:cNvSpPr/>
                  <p:nvPr/>
                </p:nvSpPr>
                <p:spPr bwMode="auto">
                  <a:xfrm>
                    <a:off x="4854575" y="1189038"/>
                    <a:ext cx="1489075" cy="1501775"/>
                  </a:xfrm>
                  <a:custGeom>
                    <a:avLst/>
                    <a:gdLst/>
                    <a:ahLst/>
                    <a:cxnLst>
                      <a:cxn ang="0">
                        <a:pos x="462" y="557"/>
                      </a:cxn>
                      <a:cxn ang="0">
                        <a:pos x="0" y="1288"/>
                      </a:cxn>
                      <a:cxn ang="0">
                        <a:pos x="201" y="1433"/>
                      </a:cxn>
                      <a:cxn ang="0">
                        <a:pos x="349" y="1632"/>
                      </a:cxn>
                      <a:cxn ang="0">
                        <a:pos x="1073" y="1160"/>
                      </a:cxn>
                      <a:cxn ang="0">
                        <a:pos x="1589" y="24"/>
                      </a:cxn>
                      <a:cxn ang="0">
                        <a:pos x="462" y="557"/>
                      </a:cxn>
                    </a:cxnLst>
                    <a:rect l="0" t="0" r="r" b="b"/>
                    <a:pathLst>
                      <a:path w="1618" h="1632">
                        <a:moveTo>
                          <a:pt x="462" y="557"/>
                        </a:moveTo>
                        <a:cubicBezTo>
                          <a:pt x="236" y="786"/>
                          <a:pt x="78" y="1044"/>
                          <a:pt x="0" y="1288"/>
                        </a:cubicBezTo>
                        <a:cubicBezTo>
                          <a:pt x="72" y="1325"/>
                          <a:pt x="140" y="1373"/>
                          <a:pt x="201" y="1433"/>
                        </a:cubicBezTo>
                        <a:cubicBezTo>
                          <a:pt x="262" y="1493"/>
                          <a:pt x="311" y="1560"/>
                          <a:pt x="349" y="1632"/>
                        </a:cubicBezTo>
                        <a:cubicBezTo>
                          <a:pt x="591" y="1550"/>
                          <a:pt x="847" y="1389"/>
                          <a:pt x="1073" y="1160"/>
                        </a:cubicBezTo>
                        <a:cubicBezTo>
                          <a:pt x="1432" y="796"/>
                          <a:pt x="1618" y="358"/>
                          <a:pt x="1589" y="24"/>
                        </a:cubicBezTo>
                        <a:cubicBezTo>
                          <a:pt x="1255" y="0"/>
                          <a:pt x="820" y="193"/>
                          <a:pt x="462" y="557"/>
                        </a:cubicBezTo>
                      </a:path>
                    </a:pathLst>
                  </a:custGeom>
                  <a:solidFill>
                    <a:schemeClr val="tx1">
                      <a:lumMod val="10000"/>
                      <a:lumOff val="90000"/>
                    </a:schemeClr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4" name="ïṡḷíḍé"/>
                  <p:cNvSpPr/>
                  <p:nvPr/>
                </p:nvSpPr>
                <p:spPr bwMode="auto">
                  <a:xfrm>
                    <a:off x="5029200" y="1208088"/>
                    <a:ext cx="1314450" cy="1482725"/>
                  </a:xfrm>
                  <a:custGeom>
                    <a:avLst/>
                    <a:gdLst/>
                    <a:ahLst/>
                    <a:cxnLst>
                      <a:cxn ang="0">
                        <a:pos x="1399" y="2"/>
                      </a:cxn>
                      <a:cxn ang="0">
                        <a:pos x="0" y="1401"/>
                      </a:cxn>
                      <a:cxn ang="0">
                        <a:pos x="11" y="1411"/>
                      </a:cxn>
                      <a:cxn ang="0">
                        <a:pos x="159" y="1610"/>
                      </a:cxn>
                      <a:cxn ang="0">
                        <a:pos x="883" y="1138"/>
                      </a:cxn>
                      <a:cxn ang="0">
                        <a:pos x="1399" y="2"/>
                      </a:cxn>
                    </a:cxnLst>
                    <a:rect l="0" t="0" r="r" b="b"/>
                    <a:pathLst>
                      <a:path w="1428" h="1610">
                        <a:moveTo>
                          <a:pt x="1399" y="2"/>
                        </a:moveTo>
                        <a:cubicBezTo>
                          <a:pt x="1361" y="0"/>
                          <a:pt x="0" y="1401"/>
                          <a:pt x="0" y="1401"/>
                        </a:cubicBezTo>
                        <a:cubicBezTo>
                          <a:pt x="4" y="1405"/>
                          <a:pt x="7" y="1408"/>
                          <a:pt x="11" y="1411"/>
                        </a:cubicBezTo>
                        <a:cubicBezTo>
                          <a:pt x="72" y="1471"/>
                          <a:pt x="121" y="1538"/>
                          <a:pt x="159" y="1610"/>
                        </a:cubicBezTo>
                        <a:cubicBezTo>
                          <a:pt x="401" y="1528"/>
                          <a:pt x="657" y="1367"/>
                          <a:pt x="883" y="1138"/>
                        </a:cubicBezTo>
                        <a:cubicBezTo>
                          <a:pt x="1242" y="774"/>
                          <a:pt x="1428" y="336"/>
                          <a:pt x="1399" y="2"/>
                        </a:cubicBezTo>
                      </a:path>
                    </a:pathLst>
                  </a:custGeom>
                  <a:solidFill>
                    <a:srgbClr val="CFCFCF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5" name="iṧľiḑe"/>
                  <p:cNvSpPr/>
                  <p:nvPr/>
                </p:nvSpPr>
                <p:spPr bwMode="auto">
                  <a:xfrm>
                    <a:off x="4814887" y="2097088"/>
                    <a:ext cx="630238" cy="638175"/>
                  </a:xfrm>
                  <a:custGeom>
                    <a:avLst/>
                    <a:gdLst/>
                    <a:ahLst/>
                    <a:cxnLst>
                      <a:cxn ang="0">
                        <a:pos x="276" y="282"/>
                      </a:cxn>
                      <a:cxn ang="0">
                        <a:pos x="0" y="694"/>
                      </a:cxn>
                      <a:cxn ang="0">
                        <a:pos x="407" y="411"/>
                      </a:cxn>
                      <a:cxn ang="0">
                        <a:pos x="684" y="0"/>
                      </a:cxn>
                      <a:cxn ang="0">
                        <a:pos x="276" y="282"/>
                      </a:cxn>
                    </a:cxnLst>
                    <a:rect l="0" t="0" r="r" b="b"/>
                    <a:pathLst>
                      <a:path w="684" h="694">
                        <a:moveTo>
                          <a:pt x="276" y="282"/>
                        </a:moveTo>
                        <a:cubicBezTo>
                          <a:pt x="127" y="433"/>
                          <a:pt x="24" y="591"/>
                          <a:pt x="0" y="694"/>
                        </a:cubicBezTo>
                        <a:cubicBezTo>
                          <a:pt x="102" y="668"/>
                          <a:pt x="258" y="563"/>
                          <a:pt x="407" y="411"/>
                        </a:cubicBezTo>
                        <a:cubicBezTo>
                          <a:pt x="556" y="260"/>
                          <a:pt x="659" y="103"/>
                          <a:pt x="684" y="0"/>
                        </a:cubicBezTo>
                        <a:cubicBezTo>
                          <a:pt x="581" y="26"/>
                          <a:pt x="425" y="131"/>
                          <a:pt x="276" y="28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325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6" name="išļîḑê"/>
                  <p:cNvSpPr/>
                  <p:nvPr/>
                </p:nvSpPr>
                <p:spPr bwMode="auto">
                  <a:xfrm>
                    <a:off x="5737225" y="1328738"/>
                    <a:ext cx="468313" cy="468313"/>
                  </a:xfrm>
                  <a:custGeom>
                    <a:avLst/>
                    <a:gdLst/>
                    <a:ahLst/>
                    <a:cxnLst>
                      <a:cxn ang="0">
                        <a:pos x="57" y="0"/>
                      </a:cxn>
                      <a:cxn ang="0">
                        <a:pos x="2" y="28"/>
                      </a:cxn>
                      <a:cxn ang="0">
                        <a:pos x="479" y="509"/>
                      </a:cxn>
                      <a:cxn ang="0">
                        <a:pos x="509" y="446"/>
                      </a:cxn>
                      <a:cxn ang="0">
                        <a:pos x="57" y="0"/>
                      </a:cxn>
                    </a:cxnLst>
                    <a:rect l="0" t="0" r="r" b="b"/>
                    <a:pathLst>
                      <a:path w="509" h="509">
                        <a:moveTo>
                          <a:pt x="57" y="0"/>
                        </a:moveTo>
                        <a:cubicBezTo>
                          <a:pt x="24" y="15"/>
                          <a:pt x="2" y="28"/>
                          <a:pt x="2" y="28"/>
                        </a:cubicBezTo>
                        <a:cubicBezTo>
                          <a:pt x="0" y="28"/>
                          <a:pt x="288" y="254"/>
                          <a:pt x="479" y="509"/>
                        </a:cubicBezTo>
                        <a:cubicBezTo>
                          <a:pt x="479" y="509"/>
                          <a:pt x="503" y="462"/>
                          <a:pt x="509" y="446"/>
                        </a:cubicBezTo>
                        <a:cubicBezTo>
                          <a:pt x="505" y="287"/>
                          <a:pt x="274" y="7"/>
                          <a:pt x="57" y="0"/>
                        </a:cubicBezTo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7" name="îŝ1ïḓê"/>
                  <p:cNvSpPr/>
                  <p:nvPr/>
                </p:nvSpPr>
                <p:spPr bwMode="auto">
                  <a:xfrm>
                    <a:off x="6318250" y="1219200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8" name="îSļîḍe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9" name="ïṩļiḋé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0" name="ïŝḷidê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1" name="islíḑé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2" name="i$ḷiḑê"/>
                  <p:cNvSpPr/>
                  <p:nvPr/>
                </p:nvSpPr>
                <p:spPr bwMode="auto">
                  <a:xfrm>
                    <a:off x="6318250" y="1222375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3" name="îşļïḓè"/>
                  <p:cNvSpPr/>
                  <p:nvPr/>
                </p:nvSpPr>
                <p:spPr bwMode="auto">
                  <a:xfrm>
                    <a:off x="6316662" y="1222375"/>
                    <a:ext cx="4763" cy="115888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3" y="62"/>
                      </a:cxn>
                      <a:cxn ang="0">
                        <a:pos x="0" y="126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126">
                        <a:moveTo>
                          <a:pt x="1" y="0"/>
                        </a:moveTo>
                        <a:cubicBezTo>
                          <a:pt x="2" y="20"/>
                          <a:pt x="3" y="41"/>
                          <a:pt x="3" y="62"/>
                        </a:cubicBezTo>
                        <a:cubicBezTo>
                          <a:pt x="3" y="83"/>
                          <a:pt x="2" y="104"/>
                          <a:pt x="0" y="126"/>
                        </a:cubicBezTo>
                        <a:cubicBezTo>
                          <a:pt x="4" y="83"/>
                          <a:pt x="4" y="41"/>
                          <a:pt x="1" y="0"/>
                        </a:cubicBezTo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4" name="iṣľíḋe"/>
                  <p:cNvSpPr/>
                  <p:nvPr/>
                </p:nvSpPr>
                <p:spPr bwMode="auto">
                  <a:xfrm>
                    <a:off x="6316662" y="1211263"/>
                    <a:ext cx="3175" cy="68263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0" y="0"/>
                      </a:cxn>
                      <a:cxn ang="0">
                        <a:pos x="1" y="1"/>
                      </a:cxn>
                      <a:cxn ang="0">
                        <a:pos x="4" y="74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74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ubicBezTo>
                          <a:pt x="3" y="25"/>
                          <a:pt x="4" y="49"/>
                          <a:pt x="4" y="74"/>
                        </a:cubicBezTo>
                        <a:cubicBezTo>
                          <a:pt x="4" y="53"/>
                          <a:pt x="3" y="3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7"/>
                          <a:pt x="1" y="4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B7352B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5" name="îšļiḓê"/>
                  <p:cNvSpPr/>
                  <p:nvPr/>
                </p:nvSpPr>
                <p:spPr bwMode="auto">
                  <a:xfrm>
                    <a:off x="6316662" y="1338263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6" name="iṣļiḓé"/>
                  <p:cNvSpPr/>
                  <p:nvPr/>
                </p:nvSpPr>
                <p:spPr bwMode="auto">
                  <a:xfrm>
                    <a:off x="5175250" y="1797050"/>
                    <a:ext cx="1001713" cy="893763"/>
                  </a:xfrm>
                  <a:custGeom>
                    <a:avLst/>
                    <a:gdLst/>
                    <a:ahLst/>
                    <a:cxnLst>
                      <a:cxn ang="0">
                        <a:pos x="72" y="943"/>
                      </a:cxn>
                      <a:cxn ang="0">
                        <a:pos x="0" y="970"/>
                      </a:cxn>
                      <a:cxn ang="0">
                        <a:pos x="0" y="970"/>
                      </a:cxn>
                      <a:cxn ang="0">
                        <a:pos x="72" y="943"/>
                      </a:cxn>
                      <a:cxn ang="0">
                        <a:pos x="72" y="943"/>
                      </a:cxn>
                      <a:cxn ang="0">
                        <a:pos x="1088" y="0"/>
                      </a:cxn>
                      <a:cxn ang="0">
                        <a:pos x="724" y="498"/>
                      </a:cxn>
                      <a:cxn ang="0">
                        <a:pos x="1088" y="0"/>
                      </a:cxn>
                      <a:cxn ang="0">
                        <a:pos x="1088" y="0"/>
                      </a:cxn>
                    </a:cxnLst>
                    <a:rect l="0" t="0" r="r" b="b"/>
                    <a:pathLst>
                      <a:path w="1088" h="970">
                        <a:moveTo>
                          <a:pt x="72" y="943"/>
                        </a:moveTo>
                        <a:cubicBezTo>
                          <a:pt x="48" y="953"/>
                          <a:pt x="24" y="962"/>
                          <a:pt x="0" y="970"/>
                        </a:cubicBezTo>
                        <a:cubicBezTo>
                          <a:pt x="0" y="970"/>
                          <a:pt x="0" y="970"/>
                          <a:pt x="0" y="970"/>
                        </a:cubicBezTo>
                        <a:cubicBezTo>
                          <a:pt x="24" y="962"/>
                          <a:pt x="48" y="953"/>
                          <a:pt x="72" y="943"/>
                        </a:cubicBezTo>
                        <a:cubicBezTo>
                          <a:pt x="72" y="943"/>
                          <a:pt x="72" y="943"/>
                          <a:pt x="72" y="943"/>
                        </a:cubicBezTo>
                        <a:moveTo>
                          <a:pt x="1088" y="0"/>
                        </a:moveTo>
                        <a:cubicBezTo>
                          <a:pt x="1001" y="170"/>
                          <a:pt x="879" y="341"/>
                          <a:pt x="724" y="498"/>
                        </a:cubicBezTo>
                        <a:cubicBezTo>
                          <a:pt x="879" y="341"/>
                          <a:pt x="1001" y="170"/>
                          <a:pt x="1088" y="0"/>
                        </a:cubicBezTo>
                        <a:cubicBezTo>
                          <a:pt x="1088" y="0"/>
                          <a:pt x="1088" y="0"/>
                          <a:pt x="1088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625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7" name="îśľïḍe"/>
                  <p:cNvSpPr/>
                  <p:nvPr/>
                </p:nvSpPr>
                <p:spPr bwMode="auto">
                  <a:xfrm>
                    <a:off x="5241925" y="2493963"/>
                    <a:ext cx="317500" cy="171450"/>
                  </a:xfrm>
                  <a:custGeom>
                    <a:avLst/>
                    <a:gdLst/>
                    <a:ahLst/>
                    <a:cxnLst>
                      <a:cxn ang="0">
                        <a:pos x="344" y="0"/>
                      </a:cxn>
                      <a:cxn ang="0">
                        <a:pos x="0" y="186"/>
                      </a:cxn>
                      <a:cxn ang="0">
                        <a:pos x="0" y="186"/>
                      </a:cxn>
                      <a:cxn ang="0">
                        <a:pos x="344" y="0"/>
                      </a:cxn>
                    </a:cxnLst>
                    <a:rect l="0" t="0" r="r" b="b"/>
                    <a:pathLst>
                      <a:path w="344" h="186">
                        <a:moveTo>
                          <a:pt x="344" y="0"/>
                        </a:moveTo>
                        <a:cubicBezTo>
                          <a:pt x="230" y="79"/>
                          <a:pt x="114" y="141"/>
                          <a:pt x="0" y="186"/>
                        </a:cubicBezTo>
                        <a:cubicBezTo>
                          <a:pt x="0" y="186"/>
                          <a:pt x="0" y="186"/>
                          <a:pt x="0" y="186"/>
                        </a:cubicBezTo>
                        <a:cubicBezTo>
                          <a:pt x="114" y="141"/>
                          <a:pt x="230" y="79"/>
                          <a:pt x="344" y="0"/>
                        </a:cubicBezTo>
                      </a:path>
                    </a:pathLst>
                  </a:custGeom>
                  <a:solidFill>
                    <a:srgbClr val="26456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8" name="iŝḻîḑè"/>
                  <p:cNvSpPr/>
                  <p:nvPr/>
                </p:nvSpPr>
                <p:spPr bwMode="auto">
                  <a:xfrm>
                    <a:off x="5788023" y="1203327"/>
                    <a:ext cx="541338" cy="539750"/>
                  </a:xfrm>
                  <a:custGeom>
                    <a:avLst/>
                    <a:gdLst/>
                    <a:ahLst/>
                    <a:cxnLst>
                      <a:cxn ang="0">
                        <a:pos x="0" y="142"/>
                      </a:cxn>
                      <a:cxn ang="0">
                        <a:pos x="233" y="357"/>
                      </a:cxn>
                      <a:cxn ang="0">
                        <a:pos x="452" y="587"/>
                      </a:cxn>
                      <a:cxn ang="0">
                        <a:pos x="573" y="12"/>
                      </a:cxn>
                      <a:cxn ang="0">
                        <a:pos x="0" y="142"/>
                      </a:cxn>
                    </a:cxnLst>
                    <a:rect l="0" t="0" r="r" b="b"/>
                    <a:pathLst>
                      <a:path w="588" h="587">
                        <a:moveTo>
                          <a:pt x="0" y="142"/>
                        </a:moveTo>
                        <a:cubicBezTo>
                          <a:pt x="79" y="210"/>
                          <a:pt x="157" y="281"/>
                          <a:pt x="233" y="357"/>
                        </a:cubicBezTo>
                        <a:cubicBezTo>
                          <a:pt x="310" y="433"/>
                          <a:pt x="383" y="510"/>
                          <a:pt x="452" y="587"/>
                        </a:cubicBezTo>
                        <a:cubicBezTo>
                          <a:pt x="546" y="384"/>
                          <a:pt x="588" y="184"/>
                          <a:pt x="573" y="12"/>
                        </a:cubicBezTo>
                        <a:cubicBezTo>
                          <a:pt x="401" y="0"/>
                          <a:pt x="202" y="45"/>
                          <a:pt x="0" y="14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</p:grpSp>
          </p:grpSp>
          <p:grpSp>
            <p:nvGrpSpPr>
              <p:cNvPr id="20" name="íşḻiḋé"/>
              <p:cNvGrpSpPr/>
              <p:nvPr/>
            </p:nvGrpSpPr>
            <p:grpSpPr>
              <a:xfrm flipH="1">
                <a:off x="4250103" y="1384527"/>
                <a:ext cx="2116381" cy="2306226"/>
                <a:chOff x="654279" y="1047000"/>
                <a:chExt cx="3037333" cy="3309786"/>
              </a:xfrm>
            </p:grpSpPr>
            <p:grpSp>
              <p:nvGrpSpPr>
                <p:cNvPr id="165" name="îşļiḋe"/>
                <p:cNvGrpSpPr/>
                <p:nvPr/>
              </p:nvGrpSpPr>
              <p:grpSpPr>
                <a:xfrm>
                  <a:off x="654279" y="2079825"/>
                  <a:ext cx="3024555" cy="2276961"/>
                  <a:chOff x="604504" y="1981057"/>
                  <a:chExt cx="3153719" cy="2374200"/>
                </a:xfrm>
              </p:grpSpPr>
              <p:grpSp>
                <p:nvGrpSpPr>
                  <p:cNvPr id="186" name="ïsľïḍè"/>
                  <p:cNvGrpSpPr/>
                  <p:nvPr/>
                </p:nvGrpSpPr>
                <p:grpSpPr>
                  <a:xfrm rot="15155533" flipH="1">
                    <a:off x="773231" y="1812330"/>
                    <a:ext cx="2374200" cy="2711653"/>
                    <a:chOff x="6326188" y="1654175"/>
                    <a:chExt cx="2410644" cy="3082384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268" name="iSḻíďé"/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9" name="îṣḻïďé"/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0" name="işļïdê"/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1" name="íṥ1ïḋè"/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2" name="ïś1íḋé"/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3" name="íşlídé"/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4" name="ïŝḷiḍe"/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5" name="ïŝlïḓé"/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6" name="îśļide"/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7" name="i$ḻîḑé"/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8" name="íśľíḑê"/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9" name="íŝḻïdè"/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0" name="iṡ1iďè"/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1" name="iSľîḑê"/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2" name="iśḷiḋê"/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3" name="îśliḓe"/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4" name="îṥ1íḍe"/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5" name="îŝliďê"/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6" name="iSlíḍè"/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7" name="iṧḷíḋè"/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8" name="i$ľïḋê"/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9" name="íşļïḍè"/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0" name="íṧļíďê"/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1" name="îşľiḋe"/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2" name="îśḻîdê"/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3" name="íślîḋè"/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4" name="îṧļíďê"/>
                    <p:cNvSpPr/>
                    <p:nvPr/>
                  </p:nvSpPr>
                  <p:spPr bwMode="auto">
                    <a:xfrm>
                      <a:off x="6471470" y="1748884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5" name="isḷïdé"/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6" name="ïŝḻïḓè"/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7" name="isḻíḋê"/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8" name="ïṥḻïḍe"/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9" name="iṣļíḓe"/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0" name="íś1íďe"/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1" name="íṧ1íďè"/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2" name="ïṣļïḓe"/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3" name="íṡľîḑè"/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4" name="ïṡļîḓè"/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5" name="iṥ1ïḍè"/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6" name="íṥlïďé"/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7" name="ïṣḷîḓê"/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187" name="ïṣļíḓè"/>
                  <p:cNvGrpSpPr/>
                  <p:nvPr/>
                </p:nvGrpSpPr>
                <p:grpSpPr>
                  <a:xfrm rot="15155533" flipH="1">
                    <a:off x="1114058" y="1803070"/>
                    <a:ext cx="2159193" cy="2610180"/>
                    <a:chOff x="6326188" y="1654175"/>
                    <a:chExt cx="2192337" cy="2967038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229" name="íSḻídè"/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0" name="îṧḷïḍè"/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1" name="íṧḻîḋè"/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2" name="í$1iḓe"/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3" name="ïṡļïḓê"/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4" name="îṡļïḋé"/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5" name="íṣľîdé"/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6" name="îṩ1ïḍe"/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7" name="îSľíḋé"/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8" name="îśľïḑé"/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9" name="ïṧḻïḋe"/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0" name="ïŝļiḋé"/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1" name="ïṣ1íḍè"/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2" name="ïSḻíḋé"/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3" name="î$1ïdê"/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4" name="íṥḻïďè"/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5" name="îşliďé"/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6" name="îṡḷïḑé"/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7" name="î$ḷiďé"/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8" name="îṡļíḋe"/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9" name="ïšļîḓé"/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0" name="îSḷïḓé"/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1" name="iš1íďê"/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2" name="ïŝļîḍê"/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3" name="iṡḷídé"/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4" name="ïṩḷiḋe"/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5" name="išļidé"/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6" name="ïṧľíde"/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7" name="íṡľîḋé"/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8" name="íśľïḑè"/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9" name="iśḻídè"/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0" name="ïšļiḋe"/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1" name="íşļiḓé"/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2" name="íṧlîďé"/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3" name="isliḓê"/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4" name="îśliďê"/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5" name="îṥḷiḍe"/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6" name="íṡlíḍè"/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7" name="ïśļïḍê"/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188" name="ï$ľíḍê"/>
                  <p:cNvGrpSpPr/>
                  <p:nvPr/>
                </p:nvGrpSpPr>
                <p:grpSpPr>
                  <a:xfrm rot="15155533" flipH="1">
                    <a:off x="1264409" y="1845475"/>
                    <a:ext cx="2259435" cy="2728193"/>
                    <a:chOff x="6224407" y="1520027"/>
                    <a:chExt cx="2294118" cy="3101186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189" name="iṡľiḋê"/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0" name="iŝ1ïḑê"/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1" name="ïsḻîḍe"/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2" name="ïśľiḋè"/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3" name="íṣḷïḋè"/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4" name="íṧḷíďé"/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5" name="íṩlïďé"/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6" name="iṣḻíḑe"/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7" name="í$ḷíďe"/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8" name="íS1iḑé"/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9" name="iśļîḍé"/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0" name="iṡ1íḍe"/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1" name="ïSľïdé"/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2" name="î$1îḑê"/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3" name="îşḻîdê"/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4" name="îśḷîḓé"/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5" name="iṩliḋe"/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6" name="işḻïḍê"/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7" name="ïṣḻíḑè"/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8" name="îṣḷîďè"/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9" name="ïṥľiḓe"/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0" name="i$ľïḑé"/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1" name="îśḻïḍé"/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2" name="išļiḓè"/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3" name="i$ḷíde"/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4" name="ïṥļîḍé"/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5" name="ïš1ïḑe"/>
                    <p:cNvSpPr/>
                    <p:nvPr/>
                  </p:nvSpPr>
                  <p:spPr bwMode="auto">
                    <a:xfrm>
                      <a:off x="6224407" y="1520027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6" name="íSḻíḓe"/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7" name="îṣliḑe"/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8" name="ïṣḷïdé"/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9" name="íš1íďe"/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0" name="iṧḻídé"/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1" name="îślíḓê"/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2" name="íṣľîḓè"/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3" name="ïŝḻíďê"/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4" name="ïšḷíḍê"/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5" name="iS1ïḍe"/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6" name="í$ļîḑe"/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7" name="ïṥḻïḍé"/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8" name="íṧ1îḍe"/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</p:grpSp>
            <p:grpSp>
              <p:nvGrpSpPr>
                <p:cNvPr id="166" name="iṥḻïďé"/>
                <p:cNvGrpSpPr/>
                <p:nvPr/>
              </p:nvGrpSpPr>
              <p:grpSpPr>
                <a:xfrm rot="806963">
                  <a:off x="2008129" y="1047000"/>
                  <a:ext cx="1683483" cy="1691701"/>
                  <a:chOff x="4391025" y="1189038"/>
                  <a:chExt cx="1952625" cy="1962150"/>
                </a:xfrm>
              </p:grpSpPr>
              <p:sp>
                <p:nvSpPr>
                  <p:cNvPr id="167" name="iṣḻiḋe"/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40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68" name="ïSḻídé"/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40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69" name="îṣlíḋé"/>
                  <p:cNvSpPr/>
                  <p:nvPr/>
                </p:nvSpPr>
                <p:spPr bwMode="auto">
                  <a:xfrm>
                    <a:off x="4391025" y="1874838"/>
                    <a:ext cx="1284288" cy="1276350"/>
                  </a:xfrm>
                  <a:custGeom>
                    <a:avLst/>
                    <a:gdLst/>
                    <a:ahLst/>
                    <a:cxnLst>
                      <a:cxn ang="0">
                        <a:pos x="1114" y="270"/>
                      </a:cxn>
                      <a:cxn ang="0">
                        <a:pos x="140" y="268"/>
                      </a:cxn>
                      <a:cxn ang="0">
                        <a:pos x="0" y="479"/>
                      </a:cxn>
                      <a:cxn ang="0">
                        <a:pos x="766" y="624"/>
                      </a:cxn>
                      <a:cxn ang="0">
                        <a:pos x="922" y="1388"/>
                      </a:cxn>
                      <a:cxn ang="0">
                        <a:pos x="1130" y="1245"/>
                      </a:cxn>
                      <a:cxn ang="0">
                        <a:pos x="1114" y="270"/>
                      </a:cxn>
                    </a:cxnLst>
                    <a:rect l="0" t="0" r="r" b="b"/>
                    <a:pathLst>
                      <a:path w="1395" h="1388">
                        <a:moveTo>
                          <a:pt x="1114" y="270"/>
                        </a:moveTo>
                        <a:cubicBezTo>
                          <a:pt x="841" y="1"/>
                          <a:pt x="405" y="0"/>
                          <a:pt x="140" y="268"/>
                        </a:cubicBezTo>
                        <a:cubicBezTo>
                          <a:pt x="79" y="331"/>
                          <a:pt x="32" y="402"/>
                          <a:pt x="0" y="479"/>
                        </a:cubicBezTo>
                        <a:cubicBezTo>
                          <a:pt x="251" y="369"/>
                          <a:pt x="556" y="417"/>
                          <a:pt x="766" y="624"/>
                        </a:cubicBezTo>
                        <a:cubicBezTo>
                          <a:pt x="976" y="831"/>
                          <a:pt x="1028" y="1136"/>
                          <a:pt x="922" y="1388"/>
                        </a:cubicBezTo>
                        <a:cubicBezTo>
                          <a:pt x="998" y="1355"/>
                          <a:pt x="1069" y="1307"/>
                          <a:pt x="1130" y="1245"/>
                        </a:cubicBezTo>
                        <a:cubicBezTo>
                          <a:pt x="1395" y="976"/>
                          <a:pt x="1388" y="540"/>
                          <a:pt x="1114" y="270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0" name="ïś1ïḑè"/>
                  <p:cNvSpPr/>
                  <p:nvPr/>
                </p:nvSpPr>
                <p:spPr bwMode="auto">
                  <a:xfrm>
                    <a:off x="4854575" y="1189038"/>
                    <a:ext cx="1489075" cy="1501775"/>
                  </a:xfrm>
                  <a:custGeom>
                    <a:avLst/>
                    <a:gdLst/>
                    <a:ahLst/>
                    <a:cxnLst>
                      <a:cxn ang="0">
                        <a:pos x="462" y="557"/>
                      </a:cxn>
                      <a:cxn ang="0">
                        <a:pos x="0" y="1288"/>
                      </a:cxn>
                      <a:cxn ang="0">
                        <a:pos x="201" y="1433"/>
                      </a:cxn>
                      <a:cxn ang="0">
                        <a:pos x="349" y="1632"/>
                      </a:cxn>
                      <a:cxn ang="0">
                        <a:pos x="1073" y="1160"/>
                      </a:cxn>
                      <a:cxn ang="0">
                        <a:pos x="1589" y="24"/>
                      </a:cxn>
                      <a:cxn ang="0">
                        <a:pos x="462" y="557"/>
                      </a:cxn>
                    </a:cxnLst>
                    <a:rect l="0" t="0" r="r" b="b"/>
                    <a:pathLst>
                      <a:path w="1618" h="1632">
                        <a:moveTo>
                          <a:pt x="462" y="557"/>
                        </a:moveTo>
                        <a:cubicBezTo>
                          <a:pt x="236" y="786"/>
                          <a:pt x="78" y="1044"/>
                          <a:pt x="0" y="1288"/>
                        </a:cubicBezTo>
                        <a:cubicBezTo>
                          <a:pt x="72" y="1325"/>
                          <a:pt x="140" y="1373"/>
                          <a:pt x="201" y="1433"/>
                        </a:cubicBezTo>
                        <a:cubicBezTo>
                          <a:pt x="262" y="1493"/>
                          <a:pt x="311" y="1560"/>
                          <a:pt x="349" y="1632"/>
                        </a:cubicBezTo>
                        <a:cubicBezTo>
                          <a:pt x="591" y="1550"/>
                          <a:pt x="847" y="1389"/>
                          <a:pt x="1073" y="1160"/>
                        </a:cubicBezTo>
                        <a:cubicBezTo>
                          <a:pt x="1432" y="796"/>
                          <a:pt x="1618" y="358"/>
                          <a:pt x="1589" y="24"/>
                        </a:cubicBezTo>
                        <a:cubicBezTo>
                          <a:pt x="1255" y="0"/>
                          <a:pt x="820" y="193"/>
                          <a:pt x="462" y="557"/>
                        </a:cubicBezTo>
                      </a:path>
                    </a:pathLst>
                  </a:custGeom>
                  <a:solidFill>
                    <a:schemeClr val="tx1">
                      <a:lumMod val="10000"/>
                      <a:lumOff val="90000"/>
                    </a:schemeClr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1" name="ïSľidé"/>
                  <p:cNvSpPr/>
                  <p:nvPr/>
                </p:nvSpPr>
                <p:spPr bwMode="auto">
                  <a:xfrm>
                    <a:off x="5029200" y="1208088"/>
                    <a:ext cx="1314450" cy="1482725"/>
                  </a:xfrm>
                  <a:custGeom>
                    <a:avLst/>
                    <a:gdLst/>
                    <a:ahLst/>
                    <a:cxnLst>
                      <a:cxn ang="0">
                        <a:pos x="1399" y="2"/>
                      </a:cxn>
                      <a:cxn ang="0">
                        <a:pos x="0" y="1401"/>
                      </a:cxn>
                      <a:cxn ang="0">
                        <a:pos x="11" y="1411"/>
                      </a:cxn>
                      <a:cxn ang="0">
                        <a:pos x="159" y="1610"/>
                      </a:cxn>
                      <a:cxn ang="0">
                        <a:pos x="883" y="1138"/>
                      </a:cxn>
                      <a:cxn ang="0">
                        <a:pos x="1399" y="2"/>
                      </a:cxn>
                    </a:cxnLst>
                    <a:rect l="0" t="0" r="r" b="b"/>
                    <a:pathLst>
                      <a:path w="1428" h="1610">
                        <a:moveTo>
                          <a:pt x="1399" y="2"/>
                        </a:moveTo>
                        <a:cubicBezTo>
                          <a:pt x="1361" y="0"/>
                          <a:pt x="0" y="1401"/>
                          <a:pt x="0" y="1401"/>
                        </a:cubicBezTo>
                        <a:cubicBezTo>
                          <a:pt x="4" y="1405"/>
                          <a:pt x="7" y="1408"/>
                          <a:pt x="11" y="1411"/>
                        </a:cubicBezTo>
                        <a:cubicBezTo>
                          <a:pt x="72" y="1471"/>
                          <a:pt x="121" y="1538"/>
                          <a:pt x="159" y="1610"/>
                        </a:cubicBezTo>
                        <a:cubicBezTo>
                          <a:pt x="401" y="1528"/>
                          <a:pt x="657" y="1367"/>
                          <a:pt x="883" y="1138"/>
                        </a:cubicBezTo>
                        <a:cubicBezTo>
                          <a:pt x="1242" y="774"/>
                          <a:pt x="1428" y="336"/>
                          <a:pt x="1399" y="2"/>
                        </a:cubicBezTo>
                      </a:path>
                    </a:pathLst>
                  </a:custGeom>
                  <a:solidFill>
                    <a:srgbClr val="CFCFCF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2" name="îṣļïḓê"/>
                  <p:cNvSpPr/>
                  <p:nvPr/>
                </p:nvSpPr>
                <p:spPr bwMode="auto">
                  <a:xfrm>
                    <a:off x="4814887" y="2097088"/>
                    <a:ext cx="630238" cy="638175"/>
                  </a:xfrm>
                  <a:custGeom>
                    <a:avLst/>
                    <a:gdLst/>
                    <a:ahLst/>
                    <a:cxnLst>
                      <a:cxn ang="0">
                        <a:pos x="276" y="282"/>
                      </a:cxn>
                      <a:cxn ang="0">
                        <a:pos x="0" y="694"/>
                      </a:cxn>
                      <a:cxn ang="0">
                        <a:pos x="407" y="411"/>
                      </a:cxn>
                      <a:cxn ang="0">
                        <a:pos x="684" y="0"/>
                      </a:cxn>
                      <a:cxn ang="0">
                        <a:pos x="276" y="282"/>
                      </a:cxn>
                    </a:cxnLst>
                    <a:rect l="0" t="0" r="r" b="b"/>
                    <a:pathLst>
                      <a:path w="684" h="694">
                        <a:moveTo>
                          <a:pt x="276" y="282"/>
                        </a:moveTo>
                        <a:cubicBezTo>
                          <a:pt x="127" y="433"/>
                          <a:pt x="24" y="591"/>
                          <a:pt x="0" y="694"/>
                        </a:cubicBezTo>
                        <a:cubicBezTo>
                          <a:pt x="102" y="668"/>
                          <a:pt x="258" y="563"/>
                          <a:pt x="407" y="411"/>
                        </a:cubicBezTo>
                        <a:cubicBezTo>
                          <a:pt x="556" y="260"/>
                          <a:pt x="659" y="103"/>
                          <a:pt x="684" y="0"/>
                        </a:cubicBezTo>
                        <a:cubicBezTo>
                          <a:pt x="581" y="26"/>
                          <a:pt x="425" y="131"/>
                          <a:pt x="276" y="28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92500" lnSpcReduction="1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3" name="isḻíḓé"/>
                  <p:cNvSpPr/>
                  <p:nvPr/>
                </p:nvSpPr>
                <p:spPr bwMode="auto">
                  <a:xfrm>
                    <a:off x="5737225" y="1328738"/>
                    <a:ext cx="468312" cy="468313"/>
                  </a:xfrm>
                  <a:custGeom>
                    <a:avLst/>
                    <a:gdLst/>
                    <a:ahLst/>
                    <a:cxnLst>
                      <a:cxn ang="0">
                        <a:pos x="57" y="0"/>
                      </a:cxn>
                      <a:cxn ang="0">
                        <a:pos x="2" y="28"/>
                      </a:cxn>
                      <a:cxn ang="0">
                        <a:pos x="479" y="509"/>
                      </a:cxn>
                      <a:cxn ang="0">
                        <a:pos x="509" y="446"/>
                      </a:cxn>
                      <a:cxn ang="0">
                        <a:pos x="57" y="0"/>
                      </a:cxn>
                    </a:cxnLst>
                    <a:rect l="0" t="0" r="r" b="b"/>
                    <a:pathLst>
                      <a:path w="509" h="509">
                        <a:moveTo>
                          <a:pt x="57" y="0"/>
                        </a:moveTo>
                        <a:cubicBezTo>
                          <a:pt x="24" y="15"/>
                          <a:pt x="2" y="28"/>
                          <a:pt x="2" y="28"/>
                        </a:cubicBezTo>
                        <a:cubicBezTo>
                          <a:pt x="0" y="28"/>
                          <a:pt x="288" y="254"/>
                          <a:pt x="479" y="509"/>
                        </a:cubicBezTo>
                        <a:cubicBezTo>
                          <a:pt x="479" y="509"/>
                          <a:pt x="503" y="462"/>
                          <a:pt x="509" y="446"/>
                        </a:cubicBezTo>
                        <a:cubicBezTo>
                          <a:pt x="505" y="287"/>
                          <a:pt x="274" y="7"/>
                          <a:pt x="57" y="0"/>
                        </a:cubicBezTo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625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 dirty="0"/>
                  </a:p>
                </p:txBody>
              </p:sp>
              <p:sp>
                <p:nvSpPr>
                  <p:cNvPr id="174" name="íṩľiḋê"/>
                  <p:cNvSpPr/>
                  <p:nvPr/>
                </p:nvSpPr>
                <p:spPr bwMode="auto">
                  <a:xfrm>
                    <a:off x="6318250" y="1219200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5" name="işľíḑe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6" name="iṡ1îḋe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7" name="ïṣḻiḓè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8" name="iṧḻîḋe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9" name="îṣļíḍe"/>
                  <p:cNvSpPr/>
                  <p:nvPr/>
                </p:nvSpPr>
                <p:spPr bwMode="auto">
                  <a:xfrm>
                    <a:off x="6318250" y="1222375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80" name="ïŝḷîde"/>
                  <p:cNvSpPr/>
                  <p:nvPr/>
                </p:nvSpPr>
                <p:spPr bwMode="auto">
                  <a:xfrm>
                    <a:off x="6316662" y="1222375"/>
                    <a:ext cx="4763" cy="115888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3" y="62"/>
                      </a:cxn>
                      <a:cxn ang="0">
                        <a:pos x="0" y="126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126">
                        <a:moveTo>
                          <a:pt x="1" y="0"/>
                        </a:moveTo>
                        <a:cubicBezTo>
                          <a:pt x="2" y="20"/>
                          <a:pt x="3" y="41"/>
                          <a:pt x="3" y="62"/>
                        </a:cubicBezTo>
                        <a:cubicBezTo>
                          <a:pt x="3" y="83"/>
                          <a:pt x="2" y="104"/>
                          <a:pt x="0" y="126"/>
                        </a:cubicBezTo>
                        <a:cubicBezTo>
                          <a:pt x="4" y="83"/>
                          <a:pt x="4" y="41"/>
                          <a:pt x="1" y="0"/>
                        </a:cubicBezTo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81" name="iś1íḓè"/>
                  <p:cNvSpPr/>
                  <p:nvPr/>
                </p:nvSpPr>
                <p:spPr bwMode="auto">
                  <a:xfrm>
                    <a:off x="6316662" y="1211263"/>
                    <a:ext cx="3175" cy="68263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0" y="0"/>
                      </a:cxn>
                      <a:cxn ang="0">
                        <a:pos x="1" y="1"/>
                      </a:cxn>
                      <a:cxn ang="0">
                        <a:pos x="4" y="74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74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ubicBezTo>
                          <a:pt x="3" y="25"/>
                          <a:pt x="4" y="49"/>
                          <a:pt x="4" y="74"/>
                        </a:cubicBezTo>
                        <a:cubicBezTo>
                          <a:pt x="4" y="53"/>
                          <a:pt x="3" y="3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7"/>
                          <a:pt x="1" y="4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B7352B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82" name="îṥḻîḍe"/>
                  <p:cNvSpPr/>
                  <p:nvPr/>
                </p:nvSpPr>
                <p:spPr bwMode="auto">
                  <a:xfrm>
                    <a:off x="6316662" y="1338263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83" name="î$ḷïdè"/>
                  <p:cNvSpPr/>
                  <p:nvPr/>
                </p:nvSpPr>
                <p:spPr bwMode="auto">
                  <a:xfrm>
                    <a:off x="5175250" y="1797050"/>
                    <a:ext cx="1001713" cy="893763"/>
                  </a:xfrm>
                  <a:custGeom>
                    <a:avLst/>
                    <a:gdLst/>
                    <a:ahLst/>
                    <a:cxnLst>
                      <a:cxn ang="0">
                        <a:pos x="72" y="943"/>
                      </a:cxn>
                      <a:cxn ang="0">
                        <a:pos x="0" y="970"/>
                      </a:cxn>
                      <a:cxn ang="0">
                        <a:pos x="0" y="970"/>
                      </a:cxn>
                      <a:cxn ang="0">
                        <a:pos x="72" y="943"/>
                      </a:cxn>
                      <a:cxn ang="0">
                        <a:pos x="72" y="943"/>
                      </a:cxn>
                      <a:cxn ang="0">
                        <a:pos x="1088" y="0"/>
                      </a:cxn>
                      <a:cxn ang="0">
                        <a:pos x="724" y="498"/>
                      </a:cxn>
                      <a:cxn ang="0">
                        <a:pos x="1088" y="0"/>
                      </a:cxn>
                      <a:cxn ang="0">
                        <a:pos x="1088" y="0"/>
                      </a:cxn>
                    </a:cxnLst>
                    <a:rect l="0" t="0" r="r" b="b"/>
                    <a:pathLst>
                      <a:path w="1088" h="970">
                        <a:moveTo>
                          <a:pt x="72" y="943"/>
                        </a:moveTo>
                        <a:cubicBezTo>
                          <a:pt x="48" y="953"/>
                          <a:pt x="24" y="962"/>
                          <a:pt x="0" y="970"/>
                        </a:cubicBezTo>
                        <a:cubicBezTo>
                          <a:pt x="0" y="970"/>
                          <a:pt x="0" y="970"/>
                          <a:pt x="0" y="970"/>
                        </a:cubicBezTo>
                        <a:cubicBezTo>
                          <a:pt x="24" y="962"/>
                          <a:pt x="48" y="953"/>
                          <a:pt x="72" y="943"/>
                        </a:cubicBezTo>
                        <a:cubicBezTo>
                          <a:pt x="72" y="943"/>
                          <a:pt x="72" y="943"/>
                          <a:pt x="72" y="943"/>
                        </a:cubicBezTo>
                        <a:moveTo>
                          <a:pt x="1088" y="0"/>
                        </a:moveTo>
                        <a:cubicBezTo>
                          <a:pt x="1001" y="170"/>
                          <a:pt x="879" y="341"/>
                          <a:pt x="724" y="498"/>
                        </a:cubicBezTo>
                        <a:cubicBezTo>
                          <a:pt x="879" y="341"/>
                          <a:pt x="1001" y="170"/>
                          <a:pt x="1088" y="0"/>
                        </a:cubicBezTo>
                        <a:cubicBezTo>
                          <a:pt x="1088" y="0"/>
                          <a:pt x="1088" y="0"/>
                          <a:pt x="1088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84" name="ïṣḷíďe"/>
                  <p:cNvSpPr/>
                  <p:nvPr/>
                </p:nvSpPr>
                <p:spPr bwMode="auto">
                  <a:xfrm>
                    <a:off x="5241925" y="2493963"/>
                    <a:ext cx="317500" cy="171450"/>
                  </a:xfrm>
                  <a:custGeom>
                    <a:avLst/>
                    <a:gdLst/>
                    <a:ahLst/>
                    <a:cxnLst>
                      <a:cxn ang="0">
                        <a:pos x="344" y="0"/>
                      </a:cxn>
                      <a:cxn ang="0">
                        <a:pos x="0" y="186"/>
                      </a:cxn>
                      <a:cxn ang="0">
                        <a:pos x="0" y="186"/>
                      </a:cxn>
                      <a:cxn ang="0">
                        <a:pos x="344" y="0"/>
                      </a:cxn>
                    </a:cxnLst>
                    <a:rect l="0" t="0" r="r" b="b"/>
                    <a:pathLst>
                      <a:path w="344" h="186">
                        <a:moveTo>
                          <a:pt x="344" y="0"/>
                        </a:moveTo>
                        <a:cubicBezTo>
                          <a:pt x="230" y="79"/>
                          <a:pt x="114" y="141"/>
                          <a:pt x="0" y="186"/>
                        </a:cubicBezTo>
                        <a:cubicBezTo>
                          <a:pt x="0" y="186"/>
                          <a:pt x="0" y="186"/>
                          <a:pt x="0" y="186"/>
                        </a:cubicBezTo>
                        <a:cubicBezTo>
                          <a:pt x="114" y="141"/>
                          <a:pt x="230" y="79"/>
                          <a:pt x="344" y="0"/>
                        </a:cubicBezTo>
                      </a:path>
                    </a:pathLst>
                  </a:custGeom>
                  <a:solidFill>
                    <a:srgbClr val="26456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85" name="îṣ1ïḑé"/>
                  <p:cNvSpPr/>
                  <p:nvPr/>
                </p:nvSpPr>
                <p:spPr bwMode="auto">
                  <a:xfrm>
                    <a:off x="5788023" y="1203327"/>
                    <a:ext cx="541338" cy="539750"/>
                  </a:xfrm>
                  <a:custGeom>
                    <a:avLst/>
                    <a:gdLst/>
                    <a:ahLst/>
                    <a:cxnLst>
                      <a:cxn ang="0">
                        <a:pos x="0" y="142"/>
                      </a:cxn>
                      <a:cxn ang="0">
                        <a:pos x="233" y="357"/>
                      </a:cxn>
                      <a:cxn ang="0">
                        <a:pos x="452" y="587"/>
                      </a:cxn>
                      <a:cxn ang="0">
                        <a:pos x="573" y="12"/>
                      </a:cxn>
                      <a:cxn ang="0">
                        <a:pos x="0" y="142"/>
                      </a:cxn>
                    </a:cxnLst>
                    <a:rect l="0" t="0" r="r" b="b"/>
                    <a:pathLst>
                      <a:path w="588" h="587">
                        <a:moveTo>
                          <a:pt x="0" y="142"/>
                        </a:moveTo>
                        <a:cubicBezTo>
                          <a:pt x="79" y="210"/>
                          <a:pt x="157" y="281"/>
                          <a:pt x="233" y="357"/>
                        </a:cubicBezTo>
                        <a:cubicBezTo>
                          <a:pt x="310" y="433"/>
                          <a:pt x="383" y="510"/>
                          <a:pt x="452" y="587"/>
                        </a:cubicBezTo>
                        <a:cubicBezTo>
                          <a:pt x="546" y="384"/>
                          <a:pt x="588" y="184"/>
                          <a:pt x="573" y="12"/>
                        </a:cubicBezTo>
                        <a:cubicBezTo>
                          <a:pt x="401" y="0"/>
                          <a:pt x="202" y="45"/>
                          <a:pt x="0" y="14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8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</p:grpSp>
          </p:grpSp>
          <p:grpSp>
            <p:nvGrpSpPr>
              <p:cNvPr id="21" name="íṥ1iḓê"/>
              <p:cNvGrpSpPr/>
              <p:nvPr/>
            </p:nvGrpSpPr>
            <p:grpSpPr>
              <a:xfrm>
                <a:off x="7283217" y="2414554"/>
                <a:ext cx="1496173" cy="1630380"/>
                <a:chOff x="654279" y="1047000"/>
                <a:chExt cx="3037333" cy="3309786"/>
              </a:xfrm>
            </p:grpSpPr>
            <p:grpSp>
              <p:nvGrpSpPr>
                <p:cNvPr id="22" name="íšḻiḑê"/>
                <p:cNvGrpSpPr/>
                <p:nvPr/>
              </p:nvGrpSpPr>
              <p:grpSpPr>
                <a:xfrm>
                  <a:off x="654279" y="2079825"/>
                  <a:ext cx="3024555" cy="2276961"/>
                  <a:chOff x="604504" y="1981057"/>
                  <a:chExt cx="3153719" cy="2374200"/>
                </a:xfrm>
              </p:grpSpPr>
              <p:grpSp>
                <p:nvGrpSpPr>
                  <p:cNvPr id="43" name="îş1îďê"/>
                  <p:cNvGrpSpPr/>
                  <p:nvPr/>
                </p:nvGrpSpPr>
                <p:grpSpPr>
                  <a:xfrm rot="15155533" flipH="1">
                    <a:off x="773231" y="1812330"/>
                    <a:ext cx="2374200" cy="2711653"/>
                    <a:chOff x="6326188" y="1654175"/>
                    <a:chExt cx="2410644" cy="3082384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125" name="íṡļîďè"/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6" name="íŝ1îḓé"/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7" name="íš1íḓe"/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8" name="íSḷíḑè"/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9" name="íšľïḓe"/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0" name="íšḻíḋe"/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1" name="íSlíḍè"/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2" name="í$ḻiďê"/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3" name="ïsḻïḍé"/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4" name="ï$ḷíḋe"/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5" name="ïṩḻïḍê"/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6" name="ïSļidé"/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7" name="ïSļíḓè"/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8" name="îśḻîdé"/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9" name="iṩľíḍe"/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0" name="í$ḷíḍê"/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1" name="íṥḻïḋê"/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2" name="íṧ1idè"/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3" name="iṩľíḓê"/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4" name="iṩľiḓê"/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5" name="îṥļîḓê"/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6" name="ïṣḷîdè"/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7" name="îṥ1ïḋè"/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8" name="îsľiḋê"/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9" name="îşľïdê"/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0" name="îsḷïḍê"/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1" name="íŝ1ídè"/>
                    <p:cNvSpPr/>
                    <p:nvPr/>
                  </p:nvSpPr>
                  <p:spPr bwMode="auto">
                    <a:xfrm>
                      <a:off x="6471470" y="1748884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2" name="îṩľiḓe"/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3" name="ïsliḑé"/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4" name="îṥlîďê"/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5" name="ísľîdê"/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6" name="íṥ1iḓè"/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7" name="iśḻiḋê"/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8" name="íṣ1íďê"/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9" name="îṩľíḍê"/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60" name="íṥḷíďê"/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61" name="ïşľîḑè"/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62" name="iŝľïďè"/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63" name="îṥlîḋè"/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64" name="îslídé"/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44" name="îSlîḍê"/>
                  <p:cNvGrpSpPr/>
                  <p:nvPr/>
                </p:nvGrpSpPr>
                <p:grpSpPr>
                  <a:xfrm rot="15155533" flipH="1">
                    <a:off x="1114058" y="1803070"/>
                    <a:ext cx="2159193" cy="2610180"/>
                    <a:chOff x="6326188" y="1654175"/>
                    <a:chExt cx="2192337" cy="2967038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86" name="í$1iḓe"/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7" name="îšľïdè"/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8" name="íṧ1ïḋe"/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9" name="îşļiḓê"/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0" name="îşlîḓê"/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1" name="îṥḻîḋè"/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2" name="iš1íde"/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3" name="ïṣľïdé"/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4" name="iŝḻiďe"/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5" name="i$ļiḑê"/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6" name="ïslîḋé"/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7" name="íŝļïḓè"/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8" name="isḷîde"/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9" name="íṧḷïḍe"/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0" name="ïṣļïḑe"/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1" name="ïšľíḍe"/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2" name="ïṩľïḍè"/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3" name="ïṡḻîdê"/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4" name="íṣ1íḓé"/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5" name="ïsḷiḑé"/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6" name="ïṣ1îďê"/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7" name="iṧļïḓé"/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8" name="îṩľíḓe"/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9" name="iṩļïḍe"/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0" name="ïś1îḋè"/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1" name="íŝḷîdê"/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2" name="íṡľïḍe"/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3" name="iṥḻíḓè"/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4" name="íŝlîďe"/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5" name="isliḑé"/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6" name="ïṡļíḍe"/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7" name="ïSľîďè"/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8" name="î$ḻíḓê"/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9" name="iṩľîḍé"/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0" name="iṣḷîḑê"/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1" name="îṡḷîde"/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2" name="îṧ1ïḑê"/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3" name="ïṧḷïdê"/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4" name="íṧľiďe"/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45" name="i$ļîďé"/>
                  <p:cNvGrpSpPr/>
                  <p:nvPr/>
                </p:nvGrpSpPr>
                <p:grpSpPr>
                  <a:xfrm rot="15155533" flipH="1">
                    <a:off x="1264409" y="1845475"/>
                    <a:ext cx="2259435" cy="2728193"/>
                    <a:chOff x="6224407" y="1520027"/>
                    <a:chExt cx="2294118" cy="3101186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46" name="is1ïḋê"/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7" name="í$ľíďé"/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8" name="îş1ïḑê"/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9" name="ïśḻîḓé"/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0" name="ïsļïḍê"/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1" name="îṡľîḍê"/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2" name="iṧļiḑè"/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3" name="íṥḻiḋe"/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4" name="îṩ1íḋé"/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5" name="iṥľíde"/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6" name="iṩḷîḓé"/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7" name="iSļiḓê"/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8" name="iŝḷîḍe"/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9" name="îṣḻíḋê"/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0" name="îs1ïḍê"/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1" name="îŝḷîde"/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2" name="îŝḷíde"/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3" name="îṩḷíḋé"/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4" name="ïṣ1iḓè"/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5" name="iŝlïdé"/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6" name="íśļîḓe"/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7" name="iṣļîdé"/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8" name="íṩľîḓê"/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9" name="iśḻíďê"/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0" name="ïśḻíḍè"/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1" name="ïṣḷiďê"/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2" name="îSḷîḋé"/>
                    <p:cNvSpPr/>
                    <p:nvPr/>
                  </p:nvSpPr>
                  <p:spPr bwMode="auto">
                    <a:xfrm>
                      <a:off x="6224407" y="1520027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3" name="iśľíḓè"/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4" name="ïṥḻíḑé"/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5" name="ïSľïďè"/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6" name="iŝlíḓè"/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7" name="iṩļîdê"/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8" name="iṩ1íḍé"/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9" name="íśļîḍê"/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0" name="íṩḻïḋê"/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1" name="íṧlíḓé"/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2" name="íŝļïḍè"/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3" name="îṡľiḍe"/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4" name="îṣḷïḑé"/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5" name="ïṡľíďè"/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</a:ln>
                  </p:spPr>
                  <p:txBody>
                    <a:bodyPr vert="horz" wrap="square" lIns="91440" tIns="45720" rIns="91440" bIns="45720" numCol="1" anchor="t" anchorCtr="0" compatLnSpc="1"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</p:grpSp>
            <p:grpSp>
              <p:nvGrpSpPr>
                <p:cNvPr id="23" name="íşlïḍê"/>
                <p:cNvGrpSpPr/>
                <p:nvPr/>
              </p:nvGrpSpPr>
              <p:grpSpPr>
                <a:xfrm rot="806963">
                  <a:off x="2008129" y="1047000"/>
                  <a:ext cx="1683483" cy="1691701"/>
                  <a:chOff x="4391025" y="1189038"/>
                  <a:chExt cx="1952625" cy="1962150"/>
                </a:xfrm>
              </p:grpSpPr>
              <p:sp>
                <p:nvSpPr>
                  <p:cNvPr id="24" name="îSlïḋè"/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5" name="îŝḷíďé"/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6" name="ïṡḻíde"/>
                  <p:cNvSpPr/>
                  <p:nvPr/>
                </p:nvSpPr>
                <p:spPr bwMode="auto">
                  <a:xfrm>
                    <a:off x="4391025" y="1874838"/>
                    <a:ext cx="1284288" cy="1276350"/>
                  </a:xfrm>
                  <a:custGeom>
                    <a:avLst/>
                    <a:gdLst/>
                    <a:ahLst/>
                    <a:cxnLst>
                      <a:cxn ang="0">
                        <a:pos x="1114" y="270"/>
                      </a:cxn>
                      <a:cxn ang="0">
                        <a:pos x="140" y="268"/>
                      </a:cxn>
                      <a:cxn ang="0">
                        <a:pos x="0" y="479"/>
                      </a:cxn>
                      <a:cxn ang="0">
                        <a:pos x="766" y="624"/>
                      </a:cxn>
                      <a:cxn ang="0">
                        <a:pos x="922" y="1388"/>
                      </a:cxn>
                      <a:cxn ang="0">
                        <a:pos x="1130" y="1245"/>
                      </a:cxn>
                      <a:cxn ang="0">
                        <a:pos x="1114" y="270"/>
                      </a:cxn>
                    </a:cxnLst>
                    <a:rect l="0" t="0" r="r" b="b"/>
                    <a:pathLst>
                      <a:path w="1395" h="1388">
                        <a:moveTo>
                          <a:pt x="1114" y="270"/>
                        </a:moveTo>
                        <a:cubicBezTo>
                          <a:pt x="841" y="1"/>
                          <a:pt x="405" y="0"/>
                          <a:pt x="140" y="268"/>
                        </a:cubicBezTo>
                        <a:cubicBezTo>
                          <a:pt x="79" y="331"/>
                          <a:pt x="32" y="402"/>
                          <a:pt x="0" y="479"/>
                        </a:cubicBezTo>
                        <a:cubicBezTo>
                          <a:pt x="251" y="369"/>
                          <a:pt x="556" y="417"/>
                          <a:pt x="766" y="624"/>
                        </a:cubicBezTo>
                        <a:cubicBezTo>
                          <a:pt x="976" y="831"/>
                          <a:pt x="1028" y="1136"/>
                          <a:pt x="922" y="1388"/>
                        </a:cubicBezTo>
                        <a:cubicBezTo>
                          <a:pt x="998" y="1355"/>
                          <a:pt x="1069" y="1307"/>
                          <a:pt x="1130" y="1245"/>
                        </a:cubicBezTo>
                        <a:cubicBezTo>
                          <a:pt x="1395" y="976"/>
                          <a:pt x="1388" y="540"/>
                          <a:pt x="1114" y="270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7" name="í$1ïḋé"/>
                  <p:cNvSpPr/>
                  <p:nvPr/>
                </p:nvSpPr>
                <p:spPr bwMode="auto">
                  <a:xfrm>
                    <a:off x="4854575" y="1189038"/>
                    <a:ext cx="1489075" cy="1501775"/>
                  </a:xfrm>
                  <a:custGeom>
                    <a:avLst/>
                    <a:gdLst/>
                    <a:ahLst/>
                    <a:cxnLst>
                      <a:cxn ang="0">
                        <a:pos x="462" y="557"/>
                      </a:cxn>
                      <a:cxn ang="0">
                        <a:pos x="0" y="1288"/>
                      </a:cxn>
                      <a:cxn ang="0">
                        <a:pos x="201" y="1433"/>
                      </a:cxn>
                      <a:cxn ang="0">
                        <a:pos x="349" y="1632"/>
                      </a:cxn>
                      <a:cxn ang="0">
                        <a:pos x="1073" y="1160"/>
                      </a:cxn>
                      <a:cxn ang="0">
                        <a:pos x="1589" y="24"/>
                      </a:cxn>
                      <a:cxn ang="0">
                        <a:pos x="462" y="557"/>
                      </a:cxn>
                    </a:cxnLst>
                    <a:rect l="0" t="0" r="r" b="b"/>
                    <a:pathLst>
                      <a:path w="1618" h="1632">
                        <a:moveTo>
                          <a:pt x="462" y="557"/>
                        </a:moveTo>
                        <a:cubicBezTo>
                          <a:pt x="236" y="786"/>
                          <a:pt x="78" y="1044"/>
                          <a:pt x="0" y="1288"/>
                        </a:cubicBezTo>
                        <a:cubicBezTo>
                          <a:pt x="72" y="1325"/>
                          <a:pt x="140" y="1373"/>
                          <a:pt x="201" y="1433"/>
                        </a:cubicBezTo>
                        <a:cubicBezTo>
                          <a:pt x="262" y="1493"/>
                          <a:pt x="311" y="1560"/>
                          <a:pt x="349" y="1632"/>
                        </a:cubicBezTo>
                        <a:cubicBezTo>
                          <a:pt x="591" y="1550"/>
                          <a:pt x="847" y="1389"/>
                          <a:pt x="1073" y="1160"/>
                        </a:cubicBezTo>
                        <a:cubicBezTo>
                          <a:pt x="1432" y="796"/>
                          <a:pt x="1618" y="358"/>
                          <a:pt x="1589" y="24"/>
                        </a:cubicBezTo>
                        <a:cubicBezTo>
                          <a:pt x="1255" y="0"/>
                          <a:pt x="820" y="193"/>
                          <a:pt x="462" y="557"/>
                        </a:cubicBezTo>
                      </a:path>
                    </a:pathLst>
                  </a:custGeom>
                  <a:solidFill>
                    <a:schemeClr val="tx1">
                      <a:lumMod val="10000"/>
                      <a:lumOff val="90000"/>
                    </a:schemeClr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8" name="iṩlîḑè"/>
                  <p:cNvSpPr/>
                  <p:nvPr/>
                </p:nvSpPr>
                <p:spPr bwMode="auto">
                  <a:xfrm>
                    <a:off x="5029200" y="1208088"/>
                    <a:ext cx="1314450" cy="1482725"/>
                  </a:xfrm>
                  <a:custGeom>
                    <a:avLst/>
                    <a:gdLst/>
                    <a:ahLst/>
                    <a:cxnLst>
                      <a:cxn ang="0">
                        <a:pos x="1399" y="2"/>
                      </a:cxn>
                      <a:cxn ang="0">
                        <a:pos x="0" y="1401"/>
                      </a:cxn>
                      <a:cxn ang="0">
                        <a:pos x="11" y="1411"/>
                      </a:cxn>
                      <a:cxn ang="0">
                        <a:pos x="159" y="1610"/>
                      </a:cxn>
                      <a:cxn ang="0">
                        <a:pos x="883" y="1138"/>
                      </a:cxn>
                      <a:cxn ang="0">
                        <a:pos x="1399" y="2"/>
                      </a:cxn>
                    </a:cxnLst>
                    <a:rect l="0" t="0" r="r" b="b"/>
                    <a:pathLst>
                      <a:path w="1428" h="1610">
                        <a:moveTo>
                          <a:pt x="1399" y="2"/>
                        </a:moveTo>
                        <a:cubicBezTo>
                          <a:pt x="1361" y="0"/>
                          <a:pt x="0" y="1401"/>
                          <a:pt x="0" y="1401"/>
                        </a:cubicBezTo>
                        <a:cubicBezTo>
                          <a:pt x="4" y="1405"/>
                          <a:pt x="7" y="1408"/>
                          <a:pt x="11" y="1411"/>
                        </a:cubicBezTo>
                        <a:cubicBezTo>
                          <a:pt x="72" y="1471"/>
                          <a:pt x="121" y="1538"/>
                          <a:pt x="159" y="1610"/>
                        </a:cubicBezTo>
                        <a:cubicBezTo>
                          <a:pt x="401" y="1528"/>
                          <a:pt x="657" y="1367"/>
                          <a:pt x="883" y="1138"/>
                        </a:cubicBezTo>
                        <a:cubicBezTo>
                          <a:pt x="1242" y="774"/>
                          <a:pt x="1428" y="336"/>
                          <a:pt x="1399" y="2"/>
                        </a:cubicBezTo>
                      </a:path>
                    </a:pathLst>
                  </a:custGeom>
                  <a:solidFill>
                    <a:srgbClr val="CFCFCF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9" name="isḷíḍè"/>
                  <p:cNvSpPr/>
                  <p:nvPr/>
                </p:nvSpPr>
                <p:spPr bwMode="auto">
                  <a:xfrm>
                    <a:off x="4814887" y="2097088"/>
                    <a:ext cx="630238" cy="638175"/>
                  </a:xfrm>
                  <a:custGeom>
                    <a:avLst/>
                    <a:gdLst/>
                    <a:ahLst/>
                    <a:cxnLst>
                      <a:cxn ang="0">
                        <a:pos x="276" y="282"/>
                      </a:cxn>
                      <a:cxn ang="0">
                        <a:pos x="0" y="694"/>
                      </a:cxn>
                      <a:cxn ang="0">
                        <a:pos x="407" y="411"/>
                      </a:cxn>
                      <a:cxn ang="0">
                        <a:pos x="684" y="0"/>
                      </a:cxn>
                      <a:cxn ang="0">
                        <a:pos x="276" y="282"/>
                      </a:cxn>
                    </a:cxnLst>
                    <a:rect l="0" t="0" r="r" b="b"/>
                    <a:pathLst>
                      <a:path w="684" h="694">
                        <a:moveTo>
                          <a:pt x="276" y="282"/>
                        </a:moveTo>
                        <a:cubicBezTo>
                          <a:pt x="127" y="433"/>
                          <a:pt x="24" y="591"/>
                          <a:pt x="0" y="694"/>
                        </a:cubicBezTo>
                        <a:cubicBezTo>
                          <a:pt x="102" y="668"/>
                          <a:pt x="258" y="563"/>
                          <a:pt x="407" y="411"/>
                        </a:cubicBezTo>
                        <a:cubicBezTo>
                          <a:pt x="556" y="260"/>
                          <a:pt x="659" y="103"/>
                          <a:pt x="684" y="0"/>
                        </a:cubicBezTo>
                        <a:cubicBezTo>
                          <a:pt x="581" y="26"/>
                          <a:pt x="425" y="131"/>
                          <a:pt x="276" y="28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625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0" name="ïš1iḑé"/>
                  <p:cNvSpPr/>
                  <p:nvPr/>
                </p:nvSpPr>
                <p:spPr bwMode="auto">
                  <a:xfrm>
                    <a:off x="5737225" y="1328738"/>
                    <a:ext cx="468313" cy="468313"/>
                  </a:xfrm>
                  <a:custGeom>
                    <a:avLst/>
                    <a:gdLst/>
                    <a:ahLst/>
                    <a:cxnLst>
                      <a:cxn ang="0">
                        <a:pos x="57" y="0"/>
                      </a:cxn>
                      <a:cxn ang="0">
                        <a:pos x="2" y="28"/>
                      </a:cxn>
                      <a:cxn ang="0">
                        <a:pos x="479" y="509"/>
                      </a:cxn>
                      <a:cxn ang="0">
                        <a:pos x="509" y="446"/>
                      </a:cxn>
                      <a:cxn ang="0">
                        <a:pos x="57" y="0"/>
                      </a:cxn>
                    </a:cxnLst>
                    <a:rect l="0" t="0" r="r" b="b"/>
                    <a:pathLst>
                      <a:path w="509" h="509">
                        <a:moveTo>
                          <a:pt x="57" y="0"/>
                        </a:moveTo>
                        <a:cubicBezTo>
                          <a:pt x="24" y="15"/>
                          <a:pt x="2" y="28"/>
                          <a:pt x="2" y="28"/>
                        </a:cubicBezTo>
                        <a:cubicBezTo>
                          <a:pt x="0" y="28"/>
                          <a:pt x="288" y="254"/>
                          <a:pt x="479" y="509"/>
                        </a:cubicBezTo>
                        <a:cubicBezTo>
                          <a:pt x="479" y="509"/>
                          <a:pt x="503" y="462"/>
                          <a:pt x="509" y="446"/>
                        </a:cubicBezTo>
                        <a:cubicBezTo>
                          <a:pt x="505" y="287"/>
                          <a:pt x="274" y="7"/>
                          <a:pt x="57" y="0"/>
                        </a:cubicBezTo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40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" name="í$ḷïďe"/>
                  <p:cNvSpPr/>
                  <p:nvPr/>
                </p:nvSpPr>
                <p:spPr bwMode="auto">
                  <a:xfrm>
                    <a:off x="6318250" y="1219200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" name="îṡlíḓê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3" name="íŝḷîḓê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4" name="iş1íḋé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5" name="iŝḻîḍe"/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6" name="ïṡḷíḍe"/>
                  <p:cNvSpPr/>
                  <p:nvPr/>
                </p:nvSpPr>
                <p:spPr bwMode="auto">
                  <a:xfrm>
                    <a:off x="6318250" y="1222375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7" name="ïsľiďe"/>
                  <p:cNvSpPr/>
                  <p:nvPr/>
                </p:nvSpPr>
                <p:spPr bwMode="auto">
                  <a:xfrm>
                    <a:off x="6316662" y="1222375"/>
                    <a:ext cx="4763" cy="115888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3" y="62"/>
                      </a:cxn>
                      <a:cxn ang="0">
                        <a:pos x="0" y="126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126">
                        <a:moveTo>
                          <a:pt x="1" y="0"/>
                        </a:moveTo>
                        <a:cubicBezTo>
                          <a:pt x="2" y="20"/>
                          <a:pt x="3" y="41"/>
                          <a:pt x="3" y="62"/>
                        </a:cubicBezTo>
                        <a:cubicBezTo>
                          <a:pt x="3" y="83"/>
                          <a:pt x="2" y="104"/>
                          <a:pt x="0" y="126"/>
                        </a:cubicBezTo>
                        <a:cubicBezTo>
                          <a:pt x="4" y="83"/>
                          <a:pt x="4" y="41"/>
                          <a:pt x="1" y="0"/>
                        </a:cubicBezTo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8" name="išľïďê"/>
                  <p:cNvSpPr/>
                  <p:nvPr/>
                </p:nvSpPr>
                <p:spPr bwMode="auto">
                  <a:xfrm>
                    <a:off x="6316662" y="1211263"/>
                    <a:ext cx="3175" cy="68263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0" y="0"/>
                      </a:cxn>
                      <a:cxn ang="0">
                        <a:pos x="1" y="1"/>
                      </a:cxn>
                      <a:cxn ang="0">
                        <a:pos x="4" y="74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74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ubicBezTo>
                          <a:pt x="3" y="25"/>
                          <a:pt x="4" y="49"/>
                          <a:pt x="4" y="74"/>
                        </a:cubicBezTo>
                        <a:cubicBezTo>
                          <a:pt x="4" y="53"/>
                          <a:pt x="3" y="3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7"/>
                          <a:pt x="1" y="4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B7352B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9" name="îś1ídé"/>
                  <p:cNvSpPr/>
                  <p:nvPr/>
                </p:nvSpPr>
                <p:spPr bwMode="auto">
                  <a:xfrm>
                    <a:off x="6316662" y="1338263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40" name="îṧḻiďè"/>
                  <p:cNvSpPr/>
                  <p:nvPr/>
                </p:nvSpPr>
                <p:spPr bwMode="auto">
                  <a:xfrm>
                    <a:off x="5175250" y="1797050"/>
                    <a:ext cx="1001713" cy="893763"/>
                  </a:xfrm>
                  <a:custGeom>
                    <a:avLst/>
                    <a:gdLst/>
                    <a:ahLst/>
                    <a:cxnLst>
                      <a:cxn ang="0">
                        <a:pos x="72" y="943"/>
                      </a:cxn>
                      <a:cxn ang="0">
                        <a:pos x="0" y="970"/>
                      </a:cxn>
                      <a:cxn ang="0">
                        <a:pos x="0" y="970"/>
                      </a:cxn>
                      <a:cxn ang="0">
                        <a:pos x="72" y="943"/>
                      </a:cxn>
                      <a:cxn ang="0">
                        <a:pos x="72" y="943"/>
                      </a:cxn>
                      <a:cxn ang="0">
                        <a:pos x="1088" y="0"/>
                      </a:cxn>
                      <a:cxn ang="0">
                        <a:pos x="724" y="498"/>
                      </a:cxn>
                      <a:cxn ang="0">
                        <a:pos x="1088" y="0"/>
                      </a:cxn>
                      <a:cxn ang="0">
                        <a:pos x="1088" y="0"/>
                      </a:cxn>
                    </a:cxnLst>
                    <a:rect l="0" t="0" r="r" b="b"/>
                    <a:pathLst>
                      <a:path w="1088" h="970">
                        <a:moveTo>
                          <a:pt x="72" y="943"/>
                        </a:moveTo>
                        <a:cubicBezTo>
                          <a:pt x="48" y="953"/>
                          <a:pt x="24" y="962"/>
                          <a:pt x="0" y="970"/>
                        </a:cubicBezTo>
                        <a:cubicBezTo>
                          <a:pt x="0" y="970"/>
                          <a:pt x="0" y="970"/>
                          <a:pt x="0" y="970"/>
                        </a:cubicBezTo>
                        <a:cubicBezTo>
                          <a:pt x="24" y="962"/>
                          <a:pt x="48" y="953"/>
                          <a:pt x="72" y="943"/>
                        </a:cubicBezTo>
                        <a:cubicBezTo>
                          <a:pt x="72" y="943"/>
                          <a:pt x="72" y="943"/>
                          <a:pt x="72" y="943"/>
                        </a:cubicBezTo>
                        <a:moveTo>
                          <a:pt x="1088" y="0"/>
                        </a:moveTo>
                        <a:cubicBezTo>
                          <a:pt x="1001" y="170"/>
                          <a:pt x="879" y="341"/>
                          <a:pt x="724" y="498"/>
                        </a:cubicBezTo>
                        <a:cubicBezTo>
                          <a:pt x="879" y="341"/>
                          <a:pt x="1001" y="170"/>
                          <a:pt x="1088" y="0"/>
                        </a:cubicBezTo>
                        <a:cubicBezTo>
                          <a:pt x="1088" y="0"/>
                          <a:pt x="1088" y="0"/>
                          <a:pt x="1088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92500" lnSpcReduction="1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41" name="ísḻiḍè"/>
                  <p:cNvSpPr/>
                  <p:nvPr/>
                </p:nvSpPr>
                <p:spPr bwMode="auto">
                  <a:xfrm>
                    <a:off x="5241925" y="2493963"/>
                    <a:ext cx="317500" cy="171450"/>
                  </a:xfrm>
                  <a:custGeom>
                    <a:avLst/>
                    <a:gdLst/>
                    <a:ahLst/>
                    <a:cxnLst>
                      <a:cxn ang="0">
                        <a:pos x="344" y="0"/>
                      </a:cxn>
                      <a:cxn ang="0">
                        <a:pos x="0" y="186"/>
                      </a:cxn>
                      <a:cxn ang="0">
                        <a:pos x="0" y="186"/>
                      </a:cxn>
                      <a:cxn ang="0">
                        <a:pos x="344" y="0"/>
                      </a:cxn>
                    </a:cxnLst>
                    <a:rect l="0" t="0" r="r" b="b"/>
                    <a:pathLst>
                      <a:path w="344" h="186">
                        <a:moveTo>
                          <a:pt x="344" y="0"/>
                        </a:moveTo>
                        <a:cubicBezTo>
                          <a:pt x="230" y="79"/>
                          <a:pt x="114" y="141"/>
                          <a:pt x="0" y="186"/>
                        </a:cubicBezTo>
                        <a:cubicBezTo>
                          <a:pt x="0" y="186"/>
                          <a:pt x="0" y="186"/>
                          <a:pt x="0" y="186"/>
                        </a:cubicBezTo>
                        <a:cubicBezTo>
                          <a:pt x="114" y="141"/>
                          <a:pt x="230" y="79"/>
                          <a:pt x="344" y="0"/>
                        </a:cubicBezTo>
                      </a:path>
                    </a:pathLst>
                  </a:custGeom>
                  <a:solidFill>
                    <a:srgbClr val="26456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42" name="işlîďé"/>
                  <p:cNvSpPr/>
                  <p:nvPr/>
                </p:nvSpPr>
                <p:spPr bwMode="auto">
                  <a:xfrm>
                    <a:off x="5788023" y="1203327"/>
                    <a:ext cx="541338" cy="539750"/>
                  </a:xfrm>
                  <a:custGeom>
                    <a:avLst/>
                    <a:gdLst/>
                    <a:ahLst/>
                    <a:cxnLst>
                      <a:cxn ang="0">
                        <a:pos x="0" y="142"/>
                      </a:cxn>
                      <a:cxn ang="0">
                        <a:pos x="233" y="357"/>
                      </a:cxn>
                      <a:cxn ang="0">
                        <a:pos x="452" y="587"/>
                      </a:cxn>
                      <a:cxn ang="0">
                        <a:pos x="573" y="12"/>
                      </a:cxn>
                      <a:cxn ang="0">
                        <a:pos x="0" y="142"/>
                      </a:cxn>
                    </a:cxnLst>
                    <a:rect l="0" t="0" r="r" b="b"/>
                    <a:pathLst>
                      <a:path w="588" h="587">
                        <a:moveTo>
                          <a:pt x="0" y="142"/>
                        </a:moveTo>
                        <a:cubicBezTo>
                          <a:pt x="79" y="210"/>
                          <a:pt x="157" y="281"/>
                          <a:pt x="233" y="357"/>
                        </a:cubicBezTo>
                        <a:cubicBezTo>
                          <a:pt x="310" y="433"/>
                          <a:pt x="383" y="510"/>
                          <a:pt x="452" y="587"/>
                        </a:cubicBezTo>
                        <a:cubicBezTo>
                          <a:pt x="546" y="384"/>
                          <a:pt x="588" y="184"/>
                          <a:pt x="573" y="12"/>
                        </a:cubicBezTo>
                        <a:cubicBezTo>
                          <a:pt x="401" y="0"/>
                          <a:pt x="202" y="45"/>
                          <a:pt x="0" y="14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>
                    <a:normAutofit fontScale="475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</p:grpSp>
          </p:grpSp>
        </p:grpSp>
        <p:sp>
          <p:nvSpPr>
            <p:cNvPr id="9" name="íSḻïḍè"/>
            <p:cNvSpPr txBox="1"/>
            <p:nvPr/>
          </p:nvSpPr>
          <p:spPr bwMode="auto">
            <a:xfrm>
              <a:off x="673100" y="3067666"/>
              <a:ext cx="2955286" cy="4802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10" name="ísḷiďe"/>
            <p:cNvSpPr/>
            <p:nvPr/>
          </p:nvSpPr>
          <p:spPr bwMode="auto">
            <a:xfrm>
              <a:off x="673100" y="3547965"/>
              <a:ext cx="2955286" cy="924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1" name="iṩliḓé"/>
            <p:cNvSpPr txBox="1"/>
            <p:nvPr/>
          </p:nvSpPr>
          <p:spPr bwMode="auto">
            <a:xfrm>
              <a:off x="8563614" y="3067666"/>
              <a:ext cx="2955286" cy="4802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12" name="išliḓê"/>
            <p:cNvSpPr/>
            <p:nvPr/>
          </p:nvSpPr>
          <p:spPr bwMode="auto">
            <a:xfrm>
              <a:off x="8563614" y="3547965"/>
              <a:ext cx="2955286" cy="924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grpSp>
          <p:nvGrpSpPr>
            <p:cNvPr id="13" name="iṣḻîdê"/>
            <p:cNvGrpSpPr/>
            <p:nvPr/>
          </p:nvGrpSpPr>
          <p:grpSpPr>
            <a:xfrm>
              <a:off x="4618357" y="4674239"/>
              <a:ext cx="2955286" cy="1405110"/>
              <a:chOff x="8563614" y="4934816"/>
              <a:chExt cx="2955286" cy="1405110"/>
            </a:xfrm>
          </p:grpSpPr>
          <p:sp>
            <p:nvSpPr>
              <p:cNvPr id="14" name="išľïḓe"/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15" name="îšľîde"/>
              <p:cNvSpPr/>
              <p:nvPr/>
            </p:nvSpPr>
            <p:spPr bwMode="auto">
              <a:xfrm>
                <a:off x="8563614" y="5415115"/>
                <a:ext cx="2955286" cy="924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建设回顾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8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3100" y="1571589"/>
            <a:ext cx="10845800" cy="4133922"/>
            <a:chOff x="673100" y="1571589"/>
            <a:chExt cx="10845800" cy="4133922"/>
          </a:xfrm>
        </p:grpSpPr>
        <p:grpSp>
          <p:nvGrpSpPr>
            <p:cNvPr id="8" name="í$lïdè"/>
            <p:cNvGrpSpPr/>
            <p:nvPr/>
          </p:nvGrpSpPr>
          <p:grpSpPr>
            <a:xfrm>
              <a:off x="4695953" y="1571589"/>
              <a:ext cx="2805940" cy="4133922"/>
              <a:chOff x="4695953" y="1700808"/>
              <a:chExt cx="2805940" cy="4133922"/>
            </a:xfrm>
          </p:grpSpPr>
          <p:grpSp>
            <p:nvGrpSpPr>
              <p:cNvPr id="51" name="iṡ1ïḓê"/>
              <p:cNvGrpSpPr/>
              <p:nvPr/>
            </p:nvGrpSpPr>
            <p:grpSpPr>
              <a:xfrm>
                <a:off x="4695953" y="1700808"/>
                <a:ext cx="2805940" cy="4133922"/>
                <a:chOff x="4693030" y="1700808"/>
                <a:chExt cx="2805940" cy="4133922"/>
              </a:xfrm>
            </p:grpSpPr>
            <p:sp>
              <p:nvSpPr>
                <p:cNvPr id="53" name="î$ḷiḑê"/>
                <p:cNvSpPr/>
                <p:nvPr/>
              </p:nvSpPr>
              <p:spPr>
                <a:xfrm>
                  <a:off x="5647090" y="5109862"/>
                  <a:ext cx="897820" cy="724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67" y="0"/>
                      </a:moveTo>
                      <a:cubicBezTo>
                        <a:pt x="1056" y="0"/>
                        <a:pt x="0" y="1030"/>
                        <a:pt x="0" y="2295"/>
                      </a:cubicBezTo>
                      <a:cubicBezTo>
                        <a:pt x="0" y="3558"/>
                        <a:pt x="1056" y="4577"/>
                        <a:pt x="2367" y="4577"/>
                      </a:cubicBezTo>
                      <a:lnTo>
                        <a:pt x="19233" y="4577"/>
                      </a:lnTo>
                      <a:cubicBezTo>
                        <a:pt x="20542" y="4577"/>
                        <a:pt x="21600" y="3558"/>
                        <a:pt x="21600" y="2295"/>
                      </a:cubicBezTo>
                      <a:cubicBezTo>
                        <a:pt x="21600" y="1030"/>
                        <a:pt x="20542" y="0"/>
                        <a:pt x="19233" y="0"/>
                      </a:cubicBezTo>
                      <a:lnTo>
                        <a:pt x="2367" y="0"/>
                      </a:lnTo>
                      <a:close/>
                      <a:moveTo>
                        <a:pt x="2367" y="5682"/>
                      </a:moveTo>
                      <a:cubicBezTo>
                        <a:pt x="1056" y="5682"/>
                        <a:pt x="0" y="6702"/>
                        <a:pt x="0" y="7965"/>
                      </a:cubicBezTo>
                      <a:cubicBezTo>
                        <a:pt x="0" y="9230"/>
                        <a:pt x="1056" y="10259"/>
                        <a:pt x="2367" y="10259"/>
                      </a:cubicBezTo>
                      <a:lnTo>
                        <a:pt x="19233" y="10259"/>
                      </a:lnTo>
                      <a:cubicBezTo>
                        <a:pt x="20542" y="10259"/>
                        <a:pt x="21600" y="9230"/>
                        <a:pt x="21600" y="7965"/>
                      </a:cubicBezTo>
                      <a:cubicBezTo>
                        <a:pt x="21600" y="6702"/>
                        <a:pt x="20542" y="5682"/>
                        <a:pt x="19233" y="5682"/>
                      </a:cubicBezTo>
                      <a:lnTo>
                        <a:pt x="2367" y="5682"/>
                      </a:lnTo>
                      <a:close/>
                      <a:moveTo>
                        <a:pt x="2367" y="11365"/>
                      </a:moveTo>
                      <a:cubicBezTo>
                        <a:pt x="1056" y="11365"/>
                        <a:pt x="0" y="12394"/>
                        <a:pt x="0" y="13659"/>
                      </a:cubicBezTo>
                      <a:cubicBezTo>
                        <a:pt x="0" y="14923"/>
                        <a:pt x="1056" y="15942"/>
                        <a:pt x="2367" y="15942"/>
                      </a:cubicBezTo>
                      <a:lnTo>
                        <a:pt x="19233" y="15942"/>
                      </a:lnTo>
                      <a:cubicBezTo>
                        <a:pt x="20542" y="15942"/>
                        <a:pt x="21600" y="14923"/>
                        <a:pt x="21600" y="13659"/>
                      </a:cubicBezTo>
                      <a:cubicBezTo>
                        <a:pt x="21600" y="12394"/>
                        <a:pt x="20542" y="11365"/>
                        <a:pt x="19233" y="11365"/>
                      </a:cubicBezTo>
                      <a:lnTo>
                        <a:pt x="2367" y="11365"/>
                      </a:lnTo>
                      <a:close/>
                      <a:moveTo>
                        <a:pt x="4588" y="17047"/>
                      </a:moveTo>
                      <a:cubicBezTo>
                        <a:pt x="4588" y="19562"/>
                        <a:pt x="7331" y="21600"/>
                        <a:pt x="10718" y="21600"/>
                      </a:cubicBezTo>
                      <a:cubicBezTo>
                        <a:pt x="14103" y="21600"/>
                        <a:pt x="16847" y="19562"/>
                        <a:pt x="16847" y="17047"/>
                      </a:cubicBezTo>
                      <a:cubicBezTo>
                        <a:pt x="16847" y="17047"/>
                        <a:pt x="4588" y="17047"/>
                        <a:pt x="4588" y="17047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2700">
                  <a:miter lim="400000"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grpSp>
              <p:nvGrpSpPr>
                <p:cNvPr id="54" name="işlîḑé"/>
                <p:cNvGrpSpPr/>
                <p:nvPr/>
              </p:nvGrpSpPr>
              <p:grpSpPr>
                <a:xfrm>
                  <a:off x="4693030" y="1700808"/>
                  <a:ext cx="2805940" cy="3370756"/>
                  <a:chOff x="4693030" y="1700808"/>
                  <a:chExt cx="2805940" cy="3370756"/>
                </a:xfrm>
              </p:grpSpPr>
              <p:sp>
                <p:nvSpPr>
                  <p:cNvPr id="55" name="îşḻîdé"/>
                  <p:cNvSpPr/>
                  <p:nvPr/>
                </p:nvSpPr>
                <p:spPr>
                  <a:xfrm>
                    <a:off x="4700690" y="3274311"/>
                    <a:ext cx="1390876" cy="179644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cubicBezTo>
                          <a:pt x="550" y="3498"/>
                          <a:pt x="2471" y="6667"/>
                          <a:pt x="5359" y="9162"/>
                        </a:cubicBezTo>
                        <a:lnTo>
                          <a:pt x="5347" y="9162"/>
                        </a:lnTo>
                        <a:cubicBezTo>
                          <a:pt x="5347" y="9162"/>
                          <a:pt x="5380" y="9188"/>
                          <a:pt x="5428" y="9225"/>
                        </a:cubicBezTo>
                        <a:cubicBezTo>
                          <a:pt x="5739" y="9490"/>
                          <a:pt x="6068" y="9746"/>
                          <a:pt x="6399" y="9995"/>
                        </a:cubicBezTo>
                        <a:cubicBezTo>
                          <a:pt x="6684" y="10229"/>
                          <a:pt x="7018" y="10508"/>
                          <a:pt x="7375" y="10815"/>
                        </a:cubicBezTo>
                        <a:lnTo>
                          <a:pt x="12278" y="7019"/>
                        </a:lnTo>
                        <a:cubicBezTo>
                          <a:pt x="11981" y="6767"/>
                          <a:pt x="11693" y="6525"/>
                          <a:pt x="11426" y="6306"/>
                        </a:cubicBezTo>
                        <a:cubicBezTo>
                          <a:pt x="11362" y="6253"/>
                          <a:pt x="11300" y="6202"/>
                          <a:pt x="11232" y="6151"/>
                        </a:cubicBezTo>
                        <a:cubicBezTo>
                          <a:pt x="11018" y="5990"/>
                          <a:pt x="10807" y="5827"/>
                          <a:pt x="10606" y="5657"/>
                        </a:cubicBezTo>
                        <a:cubicBezTo>
                          <a:pt x="10577" y="5631"/>
                          <a:pt x="10549" y="5606"/>
                          <a:pt x="10518" y="5579"/>
                        </a:cubicBezTo>
                        <a:cubicBezTo>
                          <a:pt x="8684" y="3996"/>
                          <a:pt x="7471" y="2065"/>
                          <a:pt x="6987" y="0"/>
                        </a:cubicBezTo>
                        <a:lnTo>
                          <a:pt x="0" y="0"/>
                        </a:lnTo>
                        <a:close/>
                        <a:moveTo>
                          <a:pt x="12559" y="7164"/>
                        </a:moveTo>
                        <a:lnTo>
                          <a:pt x="7657" y="10960"/>
                        </a:lnTo>
                        <a:cubicBezTo>
                          <a:pt x="8904" y="12038"/>
                          <a:pt x="10450" y="13479"/>
                          <a:pt x="11583" y="14891"/>
                        </a:cubicBezTo>
                        <a:cubicBezTo>
                          <a:pt x="13809" y="17669"/>
                          <a:pt x="12697" y="21600"/>
                          <a:pt x="17850" y="21600"/>
                        </a:cubicBezTo>
                        <a:lnTo>
                          <a:pt x="21124" y="21600"/>
                        </a:lnTo>
                        <a:lnTo>
                          <a:pt x="21600" y="21600"/>
                        </a:lnTo>
                        <a:lnTo>
                          <a:pt x="21600" y="16234"/>
                        </a:lnTo>
                        <a:cubicBezTo>
                          <a:pt x="21600" y="16234"/>
                          <a:pt x="19653" y="16234"/>
                          <a:pt x="19653" y="16234"/>
                        </a:cubicBezTo>
                        <a:cubicBezTo>
                          <a:pt x="19239" y="15086"/>
                          <a:pt x="18669" y="13563"/>
                          <a:pt x="17468" y="12065"/>
                        </a:cubicBezTo>
                        <a:cubicBezTo>
                          <a:pt x="16028" y="10270"/>
                          <a:pt x="14139" y="8514"/>
                          <a:pt x="12559" y="7164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12700">
                    <a:miter lim="400000"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6" name="iS1îdè"/>
                  <p:cNvSpPr/>
                  <p:nvPr/>
                </p:nvSpPr>
                <p:spPr>
                  <a:xfrm>
                    <a:off x="6099628" y="1700808"/>
                    <a:ext cx="1399342" cy="155616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0" y="6195"/>
                        </a:lnTo>
                        <a:cubicBezTo>
                          <a:pt x="4638" y="6218"/>
                          <a:pt x="8764" y="8187"/>
                          <a:pt x="11438" y="11236"/>
                        </a:cubicBezTo>
                        <a:lnTo>
                          <a:pt x="16335" y="6833"/>
                        </a:lnTo>
                        <a:cubicBezTo>
                          <a:pt x="12397" y="2671"/>
                          <a:pt x="6546" y="23"/>
                          <a:pt x="0" y="0"/>
                        </a:cubicBezTo>
                        <a:close/>
                        <a:moveTo>
                          <a:pt x="16572" y="6950"/>
                        </a:moveTo>
                        <a:lnTo>
                          <a:pt x="11662" y="11365"/>
                        </a:lnTo>
                        <a:cubicBezTo>
                          <a:pt x="13569" y="13592"/>
                          <a:pt x="14711" y="16368"/>
                          <a:pt x="14711" y="19390"/>
                        </a:cubicBezTo>
                        <a:cubicBezTo>
                          <a:pt x="14711" y="20140"/>
                          <a:pt x="14628" y="20876"/>
                          <a:pt x="14493" y="21600"/>
                        </a:cubicBezTo>
                        <a:lnTo>
                          <a:pt x="21457" y="21600"/>
                        </a:lnTo>
                        <a:cubicBezTo>
                          <a:pt x="21549" y="20874"/>
                          <a:pt x="21600" y="20138"/>
                          <a:pt x="21600" y="19390"/>
                        </a:cubicBezTo>
                        <a:cubicBezTo>
                          <a:pt x="21600" y="14653"/>
                          <a:pt x="19709" y="10317"/>
                          <a:pt x="16572" y="695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12700">
                    <a:miter lim="400000"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7" name="íŝḷïďê"/>
                  <p:cNvSpPr/>
                  <p:nvPr/>
                </p:nvSpPr>
                <p:spPr>
                  <a:xfrm>
                    <a:off x="6099628" y="3274311"/>
                    <a:ext cx="1387650" cy="17972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4578" y="0"/>
                        </a:moveTo>
                        <a:cubicBezTo>
                          <a:pt x="14029" y="2369"/>
                          <a:pt x="12535" y="4534"/>
                          <a:pt x="10216" y="6236"/>
                        </a:cubicBezTo>
                        <a:cubicBezTo>
                          <a:pt x="10120" y="6306"/>
                          <a:pt x="10025" y="6379"/>
                          <a:pt x="9934" y="6454"/>
                        </a:cubicBezTo>
                        <a:cubicBezTo>
                          <a:pt x="9725" y="6626"/>
                          <a:pt x="9502" y="6808"/>
                          <a:pt x="9275" y="7001"/>
                        </a:cubicBezTo>
                        <a:lnTo>
                          <a:pt x="14195" y="10800"/>
                        </a:lnTo>
                        <a:cubicBezTo>
                          <a:pt x="14482" y="10554"/>
                          <a:pt x="14757" y="10320"/>
                          <a:pt x="14998" y="10122"/>
                        </a:cubicBezTo>
                        <a:cubicBezTo>
                          <a:pt x="18564" y="7505"/>
                          <a:pt x="20975" y="3967"/>
                          <a:pt x="21600" y="0"/>
                        </a:cubicBezTo>
                        <a:lnTo>
                          <a:pt x="14578" y="0"/>
                        </a:lnTo>
                        <a:close/>
                        <a:moveTo>
                          <a:pt x="9055" y="7161"/>
                        </a:moveTo>
                        <a:cubicBezTo>
                          <a:pt x="7492" y="8492"/>
                          <a:pt x="5576" y="10267"/>
                          <a:pt x="4123" y="12074"/>
                        </a:cubicBezTo>
                        <a:cubicBezTo>
                          <a:pt x="2920" y="13572"/>
                          <a:pt x="2347" y="15094"/>
                          <a:pt x="1933" y="16241"/>
                        </a:cubicBezTo>
                        <a:lnTo>
                          <a:pt x="0" y="16241"/>
                        </a:lnTo>
                        <a:lnTo>
                          <a:pt x="0" y="21600"/>
                        </a:lnTo>
                        <a:lnTo>
                          <a:pt x="458" y="21600"/>
                        </a:lnTo>
                        <a:lnTo>
                          <a:pt x="3740" y="21600"/>
                        </a:lnTo>
                        <a:cubicBezTo>
                          <a:pt x="8905" y="21600"/>
                          <a:pt x="7790" y="17675"/>
                          <a:pt x="10022" y="14899"/>
                        </a:cubicBezTo>
                        <a:cubicBezTo>
                          <a:pt x="11164" y="13480"/>
                          <a:pt x="12722" y="12039"/>
                          <a:pt x="13975" y="10960"/>
                        </a:cubicBezTo>
                        <a:lnTo>
                          <a:pt x="9055" y="716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12700">
                    <a:miter lim="400000"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" name="îśľíďe"/>
                  <p:cNvSpPr/>
                  <p:nvPr/>
                </p:nvSpPr>
                <p:spPr>
                  <a:xfrm>
                    <a:off x="4693030" y="1700808"/>
                    <a:ext cx="1391682" cy="15565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cubicBezTo>
                          <a:pt x="15022" y="23"/>
                          <a:pt x="9139" y="2665"/>
                          <a:pt x="5181" y="6820"/>
                        </a:cubicBezTo>
                        <a:lnTo>
                          <a:pt x="10112" y="11228"/>
                        </a:lnTo>
                        <a:cubicBezTo>
                          <a:pt x="12799" y="8183"/>
                          <a:pt x="16941" y="6218"/>
                          <a:pt x="21600" y="6193"/>
                        </a:cubicBezTo>
                        <a:lnTo>
                          <a:pt x="21600" y="0"/>
                        </a:lnTo>
                        <a:close/>
                        <a:moveTo>
                          <a:pt x="5068" y="6948"/>
                        </a:moveTo>
                        <a:cubicBezTo>
                          <a:pt x="1909" y="10315"/>
                          <a:pt x="0" y="14652"/>
                          <a:pt x="0" y="19390"/>
                        </a:cubicBezTo>
                        <a:cubicBezTo>
                          <a:pt x="0" y="20139"/>
                          <a:pt x="65" y="20873"/>
                          <a:pt x="156" y="21600"/>
                        </a:cubicBezTo>
                        <a:lnTo>
                          <a:pt x="7140" y="21600"/>
                        </a:lnTo>
                        <a:cubicBezTo>
                          <a:pt x="7003" y="20875"/>
                          <a:pt x="6927" y="20136"/>
                          <a:pt x="6927" y="19390"/>
                        </a:cubicBezTo>
                        <a:cubicBezTo>
                          <a:pt x="6927" y="16366"/>
                          <a:pt x="8077" y="13585"/>
                          <a:pt x="9999" y="11357"/>
                        </a:cubicBezTo>
                        <a:lnTo>
                          <a:pt x="5068" y="694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12700">
                    <a:miter lim="400000"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/>
                  </a:p>
                </p:txBody>
              </p:sp>
            </p:grpSp>
          </p:grpSp>
          <p:sp>
            <p:nvSpPr>
              <p:cNvPr id="52" name="îṧļïḋé"/>
              <p:cNvSpPr/>
              <p:nvPr/>
            </p:nvSpPr>
            <p:spPr>
              <a:xfrm>
                <a:off x="5357135" y="2352584"/>
                <a:ext cx="1504540" cy="1504538"/>
              </a:xfrm>
              <a:prstGeom prst="ellipse">
                <a:avLst/>
              </a:prstGeom>
              <a:blipFill dpi="0" rotWithShape="1">
                <a:blip r:embed="rId5"/>
                <a:srcRect/>
                <a:tile tx="0" ty="0" sx="100000" sy="100000" flip="none" algn="r"/>
              </a:blipFill>
              <a:ln w="76200" cap="flat" cmpd="sng" algn="ctr">
                <a:solidFill>
                  <a:schemeClr val="bg1">
                    <a:lumMod val="95000"/>
                    <a:alpha val="48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îṣliďé"/>
            <p:cNvGrpSpPr/>
            <p:nvPr/>
          </p:nvGrpSpPr>
          <p:grpSpPr>
            <a:xfrm>
              <a:off x="673100" y="1884302"/>
              <a:ext cx="3809027" cy="916539"/>
              <a:chOff x="673100" y="1700808"/>
              <a:chExt cx="3809027" cy="916539"/>
            </a:xfrm>
          </p:grpSpPr>
          <p:grpSp>
            <p:nvGrpSpPr>
              <p:cNvPr id="45" name="i$líḑé"/>
              <p:cNvGrpSpPr/>
              <p:nvPr/>
            </p:nvGrpSpPr>
            <p:grpSpPr>
              <a:xfrm>
                <a:off x="673100" y="1700808"/>
                <a:ext cx="3085451" cy="916539"/>
                <a:chOff x="669924" y="1700808"/>
                <a:chExt cx="3085451" cy="916539"/>
              </a:xfrm>
            </p:grpSpPr>
            <p:sp>
              <p:nvSpPr>
                <p:cNvPr id="49" name="íṥ1ïďé"/>
                <p:cNvSpPr/>
                <p:nvPr/>
              </p:nvSpPr>
              <p:spPr>
                <a:xfrm>
                  <a:off x="669924" y="2093376"/>
                  <a:ext cx="3085451" cy="5239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  <a:buSzPct val="25000"/>
                  </a:pPr>
                  <a:r>
                    <a:rPr lang="en-US" altLang="zh-CN" sz="1000" dirty="0"/>
                    <a:t>Copy paste fonts. Choose the only option to retain text…...</a:t>
                  </a:r>
                </a:p>
              </p:txBody>
            </p:sp>
            <p:sp>
              <p:nvSpPr>
                <p:cNvPr id="50" name="íśḻiḍe"/>
                <p:cNvSpPr/>
                <p:nvPr/>
              </p:nvSpPr>
              <p:spPr>
                <a:xfrm>
                  <a:off x="669924" y="1700808"/>
                  <a:ext cx="3085451" cy="392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r">
                    <a:buSzPct val="25000"/>
                  </a:pPr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</p:grpSp>
          <p:grpSp>
            <p:nvGrpSpPr>
              <p:cNvPr id="46" name="îṣḻíḍè"/>
              <p:cNvGrpSpPr/>
              <p:nvPr/>
            </p:nvGrpSpPr>
            <p:grpSpPr>
              <a:xfrm>
                <a:off x="3850911" y="1826679"/>
                <a:ext cx="631216" cy="631216"/>
                <a:chOff x="3770292" y="1826679"/>
                <a:chExt cx="631216" cy="631216"/>
              </a:xfrm>
            </p:grpSpPr>
            <p:sp>
              <p:nvSpPr>
                <p:cNvPr id="47" name="ïśľidê"/>
                <p:cNvSpPr/>
                <p:nvPr/>
              </p:nvSpPr>
              <p:spPr>
                <a:xfrm>
                  <a:off x="3770292" y="1826679"/>
                  <a:ext cx="631216" cy="631216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8" name="iṧlïḍè"/>
                <p:cNvSpPr/>
                <p:nvPr/>
              </p:nvSpPr>
              <p:spPr>
                <a:xfrm>
                  <a:off x="3961947" y="2011020"/>
                  <a:ext cx="247910" cy="262538"/>
                </a:xfrm>
                <a:custGeom>
                  <a:avLst/>
                  <a:gdLst>
                    <a:gd name="connsiteX0" fmla="*/ 435703 w 572779"/>
                    <a:gd name="connsiteY0" fmla="*/ 160183 h 606580"/>
                    <a:gd name="connsiteX1" fmla="*/ 479697 w 572779"/>
                    <a:gd name="connsiteY1" fmla="*/ 160183 h 606580"/>
                    <a:gd name="connsiteX2" fmla="*/ 479581 w 572779"/>
                    <a:gd name="connsiteY2" fmla="*/ 160472 h 606580"/>
                    <a:gd name="connsiteX3" fmla="*/ 479812 w 572779"/>
                    <a:gd name="connsiteY3" fmla="*/ 160472 h 606580"/>
                    <a:gd name="connsiteX4" fmla="*/ 478713 w 572779"/>
                    <a:gd name="connsiteY4" fmla="*/ 162726 h 606580"/>
                    <a:gd name="connsiteX5" fmla="*/ 469682 w 572779"/>
                    <a:gd name="connsiteY5" fmla="*/ 187227 h 606580"/>
                    <a:gd name="connsiteX6" fmla="*/ 474776 w 572779"/>
                    <a:gd name="connsiteY6" fmla="*/ 242470 h 606580"/>
                    <a:gd name="connsiteX7" fmla="*/ 494284 w 572779"/>
                    <a:gd name="connsiteY7" fmla="*/ 242470 h 606580"/>
                    <a:gd name="connsiteX8" fmla="*/ 510840 w 572779"/>
                    <a:gd name="connsiteY8" fmla="*/ 160183 h 606580"/>
                    <a:gd name="connsiteX9" fmla="*/ 527338 w 572779"/>
                    <a:gd name="connsiteY9" fmla="*/ 160183 h 606580"/>
                    <a:gd name="connsiteX10" fmla="*/ 572779 w 572779"/>
                    <a:gd name="connsiteY10" fmla="*/ 205430 h 606580"/>
                    <a:gd name="connsiteX11" fmla="*/ 572779 w 572779"/>
                    <a:gd name="connsiteY11" fmla="*/ 337413 h 606580"/>
                    <a:gd name="connsiteX12" fmla="*/ 527396 w 572779"/>
                    <a:gd name="connsiteY12" fmla="*/ 382717 h 606580"/>
                    <a:gd name="connsiteX13" fmla="*/ 521607 w 572779"/>
                    <a:gd name="connsiteY13" fmla="*/ 382717 h 606580"/>
                    <a:gd name="connsiteX14" fmla="*/ 521607 w 572779"/>
                    <a:gd name="connsiteY14" fmla="*/ 574624 h 606580"/>
                    <a:gd name="connsiteX15" fmla="*/ 489595 w 572779"/>
                    <a:gd name="connsiteY15" fmla="*/ 606580 h 606580"/>
                    <a:gd name="connsiteX16" fmla="*/ 457815 w 572779"/>
                    <a:gd name="connsiteY16" fmla="*/ 578149 h 606580"/>
                    <a:gd name="connsiteX17" fmla="*/ 425978 w 572779"/>
                    <a:gd name="connsiteY17" fmla="*/ 606580 h 606580"/>
                    <a:gd name="connsiteX18" fmla="*/ 393966 w 572779"/>
                    <a:gd name="connsiteY18" fmla="*/ 574624 h 606580"/>
                    <a:gd name="connsiteX19" fmla="*/ 393966 w 572779"/>
                    <a:gd name="connsiteY19" fmla="*/ 392541 h 606580"/>
                    <a:gd name="connsiteX20" fmla="*/ 422967 w 572779"/>
                    <a:gd name="connsiteY20" fmla="*/ 337528 h 606580"/>
                    <a:gd name="connsiteX21" fmla="*/ 422967 w 572779"/>
                    <a:gd name="connsiteY21" fmla="*/ 242528 h 606580"/>
                    <a:gd name="connsiteX22" fmla="*/ 440739 w 572779"/>
                    <a:gd name="connsiteY22" fmla="*/ 242528 h 606580"/>
                    <a:gd name="connsiteX23" fmla="*/ 445833 w 572779"/>
                    <a:gd name="connsiteY23" fmla="*/ 186996 h 606580"/>
                    <a:gd name="connsiteX24" fmla="*/ 445196 w 572779"/>
                    <a:gd name="connsiteY24" fmla="*/ 183991 h 606580"/>
                    <a:gd name="connsiteX25" fmla="*/ 436860 w 572779"/>
                    <a:gd name="connsiteY25" fmla="*/ 162726 h 606580"/>
                    <a:gd name="connsiteX26" fmla="*/ 435818 w 572779"/>
                    <a:gd name="connsiteY26" fmla="*/ 160472 h 606580"/>
                    <a:gd name="connsiteX27" fmla="*/ 435876 w 572779"/>
                    <a:gd name="connsiteY27" fmla="*/ 160472 h 606580"/>
                    <a:gd name="connsiteX28" fmla="*/ 435703 w 572779"/>
                    <a:gd name="connsiteY28" fmla="*/ 160183 h 606580"/>
                    <a:gd name="connsiteX29" fmla="*/ 264349 w 572779"/>
                    <a:gd name="connsiteY29" fmla="*/ 160183 h 606580"/>
                    <a:gd name="connsiteX30" fmla="*/ 308327 w 572779"/>
                    <a:gd name="connsiteY30" fmla="*/ 160183 h 606580"/>
                    <a:gd name="connsiteX31" fmla="*/ 308154 w 572779"/>
                    <a:gd name="connsiteY31" fmla="*/ 160472 h 606580"/>
                    <a:gd name="connsiteX32" fmla="*/ 308385 w 572779"/>
                    <a:gd name="connsiteY32" fmla="*/ 160472 h 606580"/>
                    <a:gd name="connsiteX33" fmla="*/ 307344 w 572779"/>
                    <a:gd name="connsiteY33" fmla="*/ 162726 h 606580"/>
                    <a:gd name="connsiteX34" fmla="*/ 298316 w 572779"/>
                    <a:gd name="connsiteY34" fmla="*/ 187227 h 606580"/>
                    <a:gd name="connsiteX35" fmla="*/ 303409 w 572779"/>
                    <a:gd name="connsiteY35" fmla="*/ 242470 h 606580"/>
                    <a:gd name="connsiteX36" fmla="*/ 322910 w 572779"/>
                    <a:gd name="connsiteY36" fmla="*/ 242470 h 606580"/>
                    <a:gd name="connsiteX37" fmla="*/ 339401 w 572779"/>
                    <a:gd name="connsiteY37" fmla="*/ 160183 h 606580"/>
                    <a:gd name="connsiteX38" fmla="*/ 355951 w 572779"/>
                    <a:gd name="connsiteY38" fmla="*/ 160183 h 606580"/>
                    <a:gd name="connsiteX39" fmla="*/ 401376 w 572779"/>
                    <a:gd name="connsiteY39" fmla="*/ 205430 h 606580"/>
                    <a:gd name="connsiteX40" fmla="*/ 401376 w 572779"/>
                    <a:gd name="connsiteY40" fmla="*/ 337413 h 606580"/>
                    <a:gd name="connsiteX41" fmla="*/ 356009 w 572779"/>
                    <a:gd name="connsiteY41" fmla="*/ 382717 h 606580"/>
                    <a:gd name="connsiteX42" fmla="*/ 350222 w 572779"/>
                    <a:gd name="connsiteY42" fmla="*/ 382717 h 606580"/>
                    <a:gd name="connsiteX43" fmla="*/ 350222 w 572779"/>
                    <a:gd name="connsiteY43" fmla="*/ 574624 h 606580"/>
                    <a:gd name="connsiteX44" fmla="*/ 318222 w 572779"/>
                    <a:gd name="connsiteY44" fmla="*/ 606580 h 606580"/>
                    <a:gd name="connsiteX45" fmla="*/ 286396 w 572779"/>
                    <a:gd name="connsiteY45" fmla="*/ 578149 h 606580"/>
                    <a:gd name="connsiteX46" fmla="*/ 254628 w 572779"/>
                    <a:gd name="connsiteY46" fmla="*/ 606580 h 606580"/>
                    <a:gd name="connsiteX47" fmla="*/ 222628 w 572779"/>
                    <a:gd name="connsiteY47" fmla="*/ 574624 h 606580"/>
                    <a:gd name="connsiteX48" fmla="*/ 222628 w 572779"/>
                    <a:gd name="connsiteY48" fmla="*/ 382833 h 606580"/>
                    <a:gd name="connsiteX49" fmla="*/ 216841 w 572779"/>
                    <a:gd name="connsiteY49" fmla="*/ 382833 h 606580"/>
                    <a:gd name="connsiteX50" fmla="*/ 171474 w 572779"/>
                    <a:gd name="connsiteY50" fmla="*/ 337528 h 606580"/>
                    <a:gd name="connsiteX51" fmla="*/ 171474 w 572779"/>
                    <a:gd name="connsiteY51" fmla="*/ 205545 h 606580"/>
                    <a:gd name="connsiteX52" fmla="*/ 216841 w 572779"/>
                    <a:gd name="connsiteY52" fmla="*/ 160241 h 606580"/>
                    <a:gd name="connsiteX53" fmla="*/ 233333 w 572779"/>
                    <a:gd name="connsiteY53" fmla="*/ 160241 h 606580"/>
                    <a:gd name="connsiteX54" fmla="*/ 249825 w 572779"/>
                    <a:gd name="connsiteY54" fmla="*/ 242528 h 606580"/>
                    <a:gd name="connsiteX55" fmla="*/ 269383 w 572779"/>
                    <a:gd name="connsiteY55" fmla="*/ 242528 h 606580"/>
                    <a:gd name="connsiteX56" fmla="*/ 274476 w 572779"/>
                    <a:gd name="connsiteY56" fmla="*/ 186996 h 606580"/>
                    <a:gd name="connsiteX57" fmla="*/ 273839 w 572779"/>
                    <a:gd name="connsiteY57" fmla="*/ 183991 h 606580"/>
                    <a:gd name="connsiteX58" fmla="*/ 265506 w 572779"/>
                    <a:gd name="connsiteY58" fmla="*/ 162726 h 606580"/>
                    <a:gd name="connsiteX59" fmla="*/ 264407 w 572779"/>
                    <a:gd name="connsiteY59" fmla="*/ 160472 h 606580"/>
                    <a:gd name="connsiteX60" fmla="*/ 264523 w 572779"/>
                    <a:gd name="connsiteY60" fmla="*/ 160472 h 606580"/>
                    <a:gd name="connsiteX61" fmla="*/ 264349 w 572779"/>
                    <a:gd name="connsiteY61" fmla="*/ 160183 h 606580"/>
                    <a:gd name="connsiteX62" fmla="*/ 92987 w 572779"/>
                    <a:gd name="connsiteY62" fmla="*/ 160183 h 606580"/>
                    <a:gd name="connsiteX63" fmla="*/ 136964 w 572779"/>
                    <a:gd name="connsiteY63" fmla="*/ 160183 h 606580"/>
                    <a:gd name="connsiteX64" fmla="*/ 136791 w 572779"/>
                    <a:gd name="connsiteY64" fmla="*/ 160472 h 606580"/>
                    <a:gd name="connsiteX65" fmla="*/ 137022 w 572779"/>
                    <a:gd name="connsiteY65" fmla="*/ 160472 h 606580"/>
                    <a:gd name="connsiteX66" fmla="*/ 135923 w 572779"/>
                    <a:gd name="connsiteY66" fmla="*/ 162726 h 606580"/>
                    <a:gd name="connsiteX67" fmla="*/ 126896 w 572779"/>
                    <a:gd name="connsiteY67" fmla="*/ 187227 h 606580"/>
                    <a:gd name="connsiteX68" fmla="*/ 131988 w 572779"/>
                    <a:gd name="connsiteY68" fmla="*/ 242470 h 606580"/>
                    <a:gd name="connsiteX69" fmla="*/ 149752 w 572779"/>
                    <a:gd name="connsiteY69" fmla="*/ 242470 h 606580"/>
                    <a:gd name="connsiteX70" fmla="*/ 149752 w 572779"/>
                    <a:gd name="connsiteY70" fmla="*/ 337471 h 606580"/>
                    <a:gd name="connsiteX71" fmla="*/ 178742 w 572779"/>
                    <a:gd name="connsiteY71" fmla="*/ 392483 h 606580"/>
                    <a:gd name="connsiteX72" fmla="*/ 178742 w 572779"/>
                    <a:gd name="connsiteY72" fmla="*/ 574624 h 606580"/>
                    <a:gd name="connsiteX73" fmla="*/ 146743 w 572779"/>
                    <a:gd name="connsiteY73" fmla="*/ 606580 h 606580"/>
                    <a:gd name="connsiteX74" fmla="*/ 114976 w 572779"/>
                    <a:gd name="connsiteY74" fmla="*/ 578149 h 606580"/>
                    <a:gd name="connsiteX75" fmla="*/ 83151 w 572779"/>
                    <a:gd name="connsiteY75" fmla="*/ 606580 h 606580"/>
                    <a:gd name="connsiteX76" fmla="*/ 51152 w 572779"/>
                    <a:gd name="connsiteY76" fmla="*/ 574624 h 606580"/>
                    <a:gd name="connsiteX77" fmla="*/ 51152 w 572779"/>
                    <a:gd name="connsiteY77" fmla="*/ 382833 h 606580"/>
                    <a:gd name="connsiteX78" fmla="*/ 45365 w 572779"/>
                    <a:gd name="connsiteY78" fmla="*/ 382833 h 606580"/>
                    <a:gd name="connsiteX79" fmla="*/ 0 w 572779"/>
                    <a:gd name="connsiteY79" fmla="*/ 337528 h 606580"/>
                    <a:gd name="connsiteX80" fmla="*/ 0 w 572779"/>
                    <a:gd name="connsiteY80" fmla="*/ 205545 h 606580"/>
                    <a:gd name="connsiteX81" fmla="*/ 45365 w 572779"/>
                    <a:gd name="connsiteY81" fmla="*/ 160241 h 606580"/>
                    <a:gd name="connsiteX82" fmla="*/ 61972 w 572779"/>
                    <a:gd name="connsiteY82" fmla="*/ 160241 h 606580"/>
                    <a:gd name="connsiteX83" fmla="*/ 78464 w 572779"/>
                    <a:gd name="connsiteY83" fmla="*/ 242528 h 606580"/>
                    <a:gd name="connsiteX84" fmla="*/ 97964 w 572779"/>
                    <a:gd name="connsiteY84" fmla="*/ 242528 h 606580"/>
                    <a:gd name="connsiteX85" fmla="*/ 103056 w 572779"/>
                    <a:gd name="connsiteY85" fmla="*/ 186996 h 606580"/>
                    <a:gd name="connsiteX86" fmla="*/ 102477 w 572779"/>
                    <a:gd name="connsiteY86" fmla="*/ 183991 h 606580"/>
                    <a:gd name="connsiteX87" fmla="*/ 94145 w 572779"/>
                    <a:gd name="connsiteY87" fmla="*/ 162726 h 606580"/>
                    <a:gd name="connsiteX88" fmla="*/ 93045 w 572779"/>
                    <a:gd name="connsiteY88" fmla="*/ 160472 h 606580"/>
                    <a:gd name="connsiteX89" fmla="*/ 93103 w 572779"/>
                    <a:gd name="connsiteY89" fmla="*/ 160472 h 606580"/>
                    <a:gd name="connsiteX90" fmla="*/ 92987 w 572779"/>
                    <a:gd name="connsiteY90" fmla="*/ 160183 h 606580"/>
                    <a:gd name="connsiteX91" fmla="*/ 457411 w 572779"/>
                    <a:gd name="connsiteY91" fmla="*/ 751 h 606580"/>
                    <a:gd name="connsiteX92" fmla="*/ 458047 w 572779"/>
                    <a:gd name="connsiteY92" fmla="*/ 751 h 606580"/>
                    <a:gd name="connsiteX93" fmla="*/ 521621 w 572779"/>
                    <a:gd name="connsiteY93" fmla="*/ 49915 h 606580"/>
                    <a:gd name="connsiteX94" fmla="*/ 523761 w 572779"/>
                    <a:gd name="connsiteY94" fmla="*/ 66553 h 606580"/>
                    <a:gd name="connsiteX95" fmla="*/ 458105 w 572779"/>
                    <a:gd name="connsiteY95" fmla="*/ 132124 h 606580"/>
                    <a:gd name="connsiteX96" fmla="*/ 457469 w 572779"/>
                    <a:gd name="connsiteY96" fmla="*/ 132124 h 606580"/>
                    <a:gd name="connsiteX97" fmla="*/ 393895 w 572779"/>
                    <a:gd name="connsiteY97" fmla="*/ 82960 h 606580"/>
                    <a:gd name="connsiteX98" fmla="*/ 391755 w 572779"/>
                    <a:gd name="connsiteY98" fmla="*/ 66322 h 606580"/>
                    <a:gd name="connsiteX99" fmla="*/ 457411 w 572779"/>
                    <a:gd name="connsiteY99" fmla="*/ 751 h 606580"/>
                    <a:gd name="connsiteX100" fmla="*/ 285868 w 572779"/>
                    <a:gd name="connsiteY100" fmla="*/ 751 h 606580"/>
                    <a:gd name="connsiteX101" fmla="*/ 286621 w 572779"/>
                    <a:gd name="connsiteY101" fmla="*/ 751 h 606580"/>
                    <a:gd name="connsiteX102" fmla="*/ 350227 w 572779"/>
                    <a:gd name="connsiteY102" fmla="*/ 49915 h 606580"/>
                    <a:gd name="connsiteX103" fmla="*/ 352369 w 572779"/>
                    <a:gd name="connsiteY103" fmla="*/ 66553 h 606580"/>
                    <a:gd name="connsiteX104" fmla="*/ 286736 w 572779"/>
                    <a:gd name="connsiteY104" fmla="*/ 132124 h 606580"/>
                    <a:gd name="connsiteX105" fmla="*/ 286100 w 572779"/>
                    <a:gd name="connsiteY105" fmla="*/ 132124 h 606580"/>
                    <a:gd name="connsiteX106" fmla="*/ 222493 w 572779"/>
                    <a:gd name="connsiteY106" fmla="*/ 82845 h 606580"/>
                    <a:gd name="connsiteX107" fmla="*/ 220351 w 572779"/>
                    <a:gd name="connsiteY107" fmla="*/ 66264 h 606580"/>
                    <a:gd name="connsiteX108" fmla="*/ 285868 w 572779"/>
                    <a:gd name="connsiteY108" fmla="*/ 751 h 606580"/>
                    <a:gd name="connsiteX109" fmla="*/ 114639 w 572779"/>
                    <a:gd name="connsiteY109" fmla="*/ 751 h 606580"/>
                    <a:gd name="connsiteX110" fmla="*/ 115275 w 572779"/>
                    <a:gd name="connsiteY110" fmla="*/ 751 h 606580"/>
                    <a:gd name="connsiteX111" fmla="*/ 178882 w 572779"/>
                    <a:gd name="connsiteY111" fmla="*/ 49915 h 606580"/>
                    <a:gd name="connsiteX112" fmla="*/ 181024 w 572779"/>
                    <a:gd name="connsiteY112" fmla="*/ 66553 h 606580"/>
                    <a:gd name="connsiteX113" fmla="*/ 115333 w 572779"/>
                    <a:gd name="connsiteY113" fmla="*/ 132124 h 606580"/>
                    <a:gd name="connsiteX114" fmla="*/ 114754 w 572779"/>
                    <a:gd name="connsiteY114" fmla="*/ 132124 h 606580"/>
                    <a:gd name="connsiteX115" fmla="*/ 51148 w 572779"/>
                    <a:gd name="connsiteY115" fmla="*/ 82960 h 606580"/>
                    <a:gd name="connsiteX116" fmla="*/ 49006 w 572779"/>
                    <a:gd name="connsiteY116" fmla="*/ 66322 h 606580"/>
                    <a:gd name="connsiteX117" fmla="*/ 114639 w 572779"/>
                    <a:gd name="connsiteY117" fmla="*/ 751 h 606580"/>
                    <a:gd name="connsiteX118" fmla="*/ 457410 w 572779"/>
                    <a:gd name="connsiteY118" fmla="*/ 423 h 606580"/>
                    <a:gd name="connsiteX119" fmla="*/ 391355 w 572779"/>
                    <a:gd name="connsiteY119" fmla="*/ 66356 h 606580"/>
                    <a:gd name="connsiteX120" fmla="*/ 393497 w 572779"/>
                    <a:gd name="connsiteY120" fmla="*/ 83056 h 606580"/>
                    <a:gd name="connsiteX121" fmla="*/ 457468 w 572779"/>
                    <a:gd name="connsiteY121" fmla="*/ 132521 h 606580"/>
                    <a:gd name="connsiteX122" fmla="*/ 457815 w 572779"/>
                    <a:gd name="connsiteY122" fmla="*/ 132521 h 606580"/>
                    <a:gd name="connsiteX123" fmla="*/ 458104 w 572779"/>
                    <a:gd name="connsiteY123" fmla="*/ 132521 h 606580"/>
                    <a:gd name="connsiteX124" fmla="*/ 524159 w 572779"/>
                    <a:gd name="connsiteY124" fmla="*/ 66587 h 606580"/>
                    <a:gd name="connsiteX125" fmla="*/ 522017 w 572779"/>
                    <a:gd name="connsiteY125" fmla="*/ 49887 h 606580"/>
                    <a:gd name="connsiteX126" fmla="*/ 458046 w 572779"/>
                    <a:gd name="connsiteY126" fmla="*/ 423 h 606580"/>
                    <a:gd name="connsiteX127" fmla="*/ 457699 w 572779"/>
                    <a:gd name="connsiteY127" fmla="*/ 423 h 606580"/>
                    <a:gd name="connsiteX128" fmla="*/ 114646 w 572779"/>
                    <a:gd name="connsiteY128" fmla="*/ 423 h 606580"/>
                    <a:gd name="connsiteX129" fmla="*/ 48620 w 572779"/>
                    <a:gd name="connsiteY129" fmla="*/ 66356 h 606580"/>
                    <a:gd name="connsiteX130" fmla="*/ 50761 w 572779"/>
                    <a:gd name="connsiteY130" fmla="*/ 83056 h 606580"/>
                    <a:gd name="connsiteX131" fmla="*/ 114762 w 572779"/>
                    <a:gd name="connsiteY131" fmla="*/ 132521 h 606580"/>
                    <a:gd name="connsiteX132" fmla="*/ 115051 w 572779"/>
                    <a:gd name="connsiteY132" fmla="*/ 132521 h 606580"/>
                    <a:gd name="connsiteX133" fmla="*/ 115340 w 572779"/>
                    <a:gd name="connsiteY133" fmla="*/ 132521 h 606580"/>
                    <a:gd name="connsiteX134" fmla="*/ 181424 w 572779"/>
                    <a:gd name="connsiteY134" fmla="*/ 66587 h 606580"/>
                    <a:gd name="connsiteX135" fmla="*/ 179225 w 572779"/>
                    <a:gd name="connsiteY135" fmla="*/ 49887 h 606580"/>
                    <a:gd name="connsiteX136" fmla="*/ 115282 w 572779"/>
                    <a:gd name="connsiteY136" fmla="*/ 423 h 606580"/>
                    <a:gd name="connsiteX137" fmla="*/ 114993 w 572779"/>
                    <a:gd name="connsiteY137" fmla="*/ 423 h 606580"/>
                    <a:gd name="connsiteX138" fmla="*/ 286036 w 572779"/>
                    <a:gd name="connsiteY138" fmla="*/ 397 h 606580"/>
                    <a:gd name="connsiteX139" fmla="*/ 219952 w 572779"/>
                    <a:gd name="connsiteY139" fmla="*/ 66286 h 606580"/>
                    <a:gd name="connsiteX140" fmla="*/ 222151 w 572779"/>
                    <a:gd name="connsiteY140" fmla="*/ 82990 h 606580"/>
                    <a:gd name="connsiteX141" fmla="*/ 286094 w 572779"/>
                    <a:gd name="connsiteY141" fmla="*/ 132522 h 606580"/>
                    <a:gd name="connsiteX142" fmla="*/ 286383 w 572779"/>
                    <a:gd name="connsiteY142" fmla="*/ 132522 h 606580"/>
                    <a:gd name="connsiteX143" fmla="*/ 286730 w 572779"/>
                    <a:gd name="connsiteY143" fmla="*/ 132522 h 606580"/>
                    <a:gd name="connsiteX144" fmla="*/ 352756 w 572779"/>
                    <a:gd name="connsiteY144" fmla="*/ 66575 h 606580"/>
                    <a:gd name="connsiteX145" fmla="*/ 350615 w 572779"/>
                    <a:gd name="connsiteY145" fmla="*/ 49872 h 606580"/>
                    <a:gd name="connsiteX146" fmla="*/ 286614 w 572779"/>
                    <a:gd name="connsiteY146" fmla="*/ 397 h 606580"/>
                    <a:gd name="connsiteX147" fmla="*/ 286325 w 572779"/>
                    <a:gd name="connsiteY147" fmla="*/ 397 h 606580"/>
                    <a:gd name="connsiteX148" fmla="*/ 457411 w 572779"/>
                    <a:gd name="connsiteY148" fmla="*/ 0 h 606580"/>
                    <a:gd name="connsiteX149" fmla="*/ 458047 w 572779"/>
                    <a:gd name="connsiteY149" fmla="*/ 0 h 606580"/>
                    <a:gd name="connsiteX150" fmla="*/ 522315 w 572779"/>
                    <a:gd name="connsiteY150" fmla="*/ 49741 h 606580"/>
                    <a:gd name="connsiteX151" fmla="*/ 524513 w 572779"/>
                    <a:gd name="connsiteY151" fmla="*/ 66553 h 606580"/>
                    <a:gd name="connsiteX152" fmla="*/ 458105 w 572779"/>
                    <a:gd name="connsiteY152" fmla="*/ 132875 h 606580"/>
                    <a:gd name="connsiteX153" fmla="*/ 457469 w 572779"/>
                    <a:gd name="connsiteY153" fmla="*/ 132875 h 606580"/>
                    <a:gd name="connsiteX154" fmla="*/ 393201 w 572779"/>
                    <a:gd name="connsiteY154" fmla="*/ 83133 h 606580"/>
                    <a:gd name="connsiteX155" fmla="*/ 391003 w 572779"/>
                    <a:gd name="connsiteY155" fmla="*/ 66322 h 606580"/>
                    <a:gd name="connsiteX156" fmla="*/ 457411 w 572779"/>
                    <a:gd name="connsiteY156" fmla="*/ 0 h 606580"/>
                    <a:gd name="connsiteX157" fmla="*/ 285868 w 572779"/>
                    <a:gd name="connsiteY157" fmla="*/ 0 h 606580"/>
                    <a:gd name="connsiteX158" fmla="*/ 286621 w 572779"/>
                    <a:gd name="connsiteY158" fmla="*/ 0 h 606580"/>
                    <a:gd name="connsiteX159" fmla="*/ 350980 w 572779"/>
                    <a:gd name="connsiteY159" fmla="*/ 49741 h 606580"/>
                    <a:gd name="connsiteX160" fmla="*/ 353179 w 572779"/>
                    <a:gd name="connsiteY160" fmla="*/ 66553 h 606580"/>
                    <a:gd name="connsiteX161" fmla="*/ 286736 w 572779"/>
                    <a:gd name="connsiteY161" fmla="*/ 132875 h 606580"/>
                    <a:gd name="connsiteX162" fmla="*/ 286100 w 572779"/>
                    <a:gd name="connsiteY162" fmla="*/ 132875 h 606580"/>
                    <a:gd name="connsiteX163" fmla="*/ 221740 w 572779"/>
                    <a:gd name="connsiteY163" fmla="*/ 83076 h 606580"/>
                    <a:gd name="connsiteX164" fmla="*/ 219599 w 572779"/>
                    <a:gd name="connsiteY164" fmla="*/ 66264 h 606580"/>
                    <a:gd name="connsiteX165" fmla="*/ 285868 w 572779"/>
                    <a:gd name="connsiteY165" fmla="*/ 0 h 606580"/>
                    <a:gd name="connsiteX166" fmla="*/ 114639 w 572779"/>
                    <a:gd name="connsiteY166" fmla="*/ 0 h 606580"/>
                    <a:gd name="connsiteX167" fmla="*/ 115275 w 572779"/>
                    <a:gd name="connsiteY167" fmla="*/ 0 h 606580"/>
                    <a:gd name="connsiteX168" fmla="*/ 179635 w 572779"/>
                    <a:gd name="connsiteY168" fmla="*/ 49741 h 606580"/>
                    <a:gd name="connsiteX169" fmla="*/ 181776 w 572779"/>
                    <a:gd name="connsiteY169" fmla="*/ 66553 h 606580"/>
                    <a:gd name="connsiteX170" fmla="*/ 115333 w 572779"/>
                    <a:gd name="connsiteY170" fmla="*/ 132875 h 606580"/>
                    <a:gd name="connsiteX171" fmla="*/ 114754 w 572779"/>
                    <a:gd name="connsiteY171" fmla="*/ 132875 h 606580"/>
                    <a:gd name="connsiteX172" fmla="*/ 50395 w 572779"/>
                    <a:gd name="connsiteY172" fmla="*/ 83133 h 606580"/>
                    <a:gd name="connsiteX173" fmla="*/ 48196 w 572779"/>
                    <a:gd name="connsiteY173" fmla="*/ 66322 h 606580"/>
                    <a:gd name="connsiteX174" fmla="*/ 114639 w 572779"/>
                    <a:gd name="connsiteY174" fmla="*/ 0 h 606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</a:cxnLst>
                  <a:rect l="l" t="t" r="r" b="b"/>
                  <a:pathLst>
                    <a:path w="572779" h="606580">
                      <a:moveTo>
                        <a:pt x="435703" y="160183"/>
                      </a:moveTo>
                      <a:lnTo>
                        <a:pt x="479697" y="160183"/>
                      </a:lnTo>
                      <a:cubicBezTo>
                        <a:pt x="479639" y="160241"/>
                        <a:pt x="479639" y="160414"/>
                        <a:pt x="479581" y="160472"/>
                      </a:cubicBezTo>
                      <a:lnTo>
                        <a:pt x="479812" y="160472"/>
                      </a:lnTo>
                      <a:cubicBezTo>
                        <a:pt x="479407" y="161281"/>
                        <a:pt x="478713" y="162726"/>
                        <a:pt x="478713" y="162726"/>
                      </a:cubicBezTo>
                      <a:cubicBezTo>
                        <a:pt x="474834" y="170989"/>
                        <a:pt x="471245" y="178848"/>
                        <a:pt x="469682" y="187227"/>
                      </a:cubicBezTo>
                      <a:lnTo>
                        <a:pt x="474776" y="242470"/>
                      </a:lnTo>
                      <a:lnTo>
                        <a:pt x="494284" y="242470"/>
                      </a:lnTo>
                      <a:lnTo>
                        <a:pt x="510840" y="160183"/>
                      </a:lnTo>
                      <a:lnTo>
                        <a:pt x="527338" y="160183"/>
                      </a:lnTo>
                      <a:cubicBezTo>
                        <a:pt x="552345" y="160183"/>
                        <a:pt x="572663" y="180466"/>
                        <a:pt x="572779" y="205430"/>
                      </a:cubicBezTo>
                      <a:lnTo>
                        <a:pt x="572779" y="337413"/>
                      </a:lnTo>
                      <a:cubicBezTo>
                        <a:pt x="572779" y="362434"/>
                        <a:pt x="552519" y="382717"/>
                        <a:pt x="527396" y="382717"/>
                      </a:cubicBezTo>
                      <a:lnTo>
                        <a:pt x="521607" y="382717"/>
                      </a:lnTo>
                      <a:lnTo>
                        <a:pt x="521607" y="574624"/>
                      </a:lnTo>
                      <a:cubicBezTo>
                        <a:pt x="521607" y="592249"/>
                        <a:pt x="507251" y="606580"/>
                        <a:pt x="489595" y="606580"/>
                      </a:cubicBezTo>
                      <a:cubicBezTo>
                        <a:pt x="473155" y="606580"/>
                        <a:pt x="459552" y="594098"/>
                        <a:pt x="457815" y="578149"/>
                      </a:cubicBezTo>
                      <a:cubicBezTo>
                        <a:pt x="456021" y="594214"/>
                        <a:pt x="442417" y="606580"/>
                        <a:pt x="425978" y="606580"/>
                      </a:cubicBezTo>
                      <a:cubicBezTo>
                        <a:pt x="408322" y="606580"/>
                        <a:pt x="393966" y="592249"/>
                        <a:pt x="393966" y="574624"/>
                      </a:cubicBezTo>
                      <a:lnTo>
                        <a:pt x="393966" y="392541"/>
                      </a:lnTo>
                      <a:cubicBezTo>
                        <a:pt x="411506" y="380521"/>
                        <a:pt x="422967" y="360354"/>
                        <a:pt x="422967" y="337528"/>
                      </a:cubicBezTo>
                      <a:lnTo>
                        <a:pt x="422967" y="242528"/>
                      </a:lnTo>
                      <a:lnTo>
                        <a:pt x="440739" y="242528"/>
                      </a:lnTo>
                      <a:lnTo>
                        <a:pt x="445833" y="186996"/>
                      </a:lnTo>
                      <a:cubicBezTo>
                        <a:pt x="445659" y="186013"/>
                        <a:pt x="445428" y="184973"/>
                        <a:pt x="445196" y="183991"/>
                      </a:cubicBezTo>
                      <a:cubicBezTo>
                        <a:pt x="443459" y="176768"/>
                        <a:pt x="440276" y="169891"/>
                        <a:pt x="436860" y="162726"/>
                      </a:cubicBezTo>
                      <a:cubicBezTo>
                        <a:pt x="436860" y="162726"/>
                        <a:pt x="436166" y="161281"/>
                        <a:pt x="435818" y="160472"/>
                      </a:cubicBezTo>
                      <a:lnTo>
                        <a:pt x="435876" y="160472"/>
                      </a:lnTo>
                      <a:cubicBezTo>
                        <a:pt x="435818" y="160356"/>
                        <a:pt x="435818" y="160241"/>
                        <a:pt x="435703" y="160183"/>
                      </a:cubicBezTo>
                      <a:close/>
                      <a:moveTo>
                        <a:pt x="264349" y="160183"/>
                      </a:moveTo>
                      <a:lnTo>
                        <a:pt x="308327" y="160183"/>
                      </a:lnTo>
                      <a:cubicBezTo>
                        <a:pt x="308269" y="160241"/>
                        <a:pt x="308269" y="160414"/>
                        <a:pt x="308154" y="160472"/>
                      </a:cubicBezTo>
                      <a:lnTo>
                        <a:pt x="308385" y="160472"/>
                      </a:lnTo>
                      <a:cubicBezTo>
                        <a:pt x="308038" y="161281"/>
                        <a:pt x="307344" y="162726"/>
                        <a:pt x="307344" y="162726"/>
                      </a:cubicBezTo>
                      <a:cubicBezTo>
                        <a:pt x="303467" y="170989"/>
                        <a:pt x="299821" y="178848"/>
                        <a:pt x="298316" y="187227"/>
                      </a:cubicBezTo>
                      <a:lnTo>
                        <a:pt x="303409" y="242470"/>
                      </a:lnTo>
                      <a:lnTo>
                        <a:pt x="322910" y="242470"/>
                      </a:lnTo>
                      <a:lnTo>
                        <a:pt x="339401" y="160183"/>
                      </a:lnTo>
                      <a:lnTo>
                        <a:pt x="355951" y="160183"/>
                      </a:lnTo>
                      <a:cubicBezTo>
                        <a:pt x="380949" y="160183"/>
                        <a:pt x="401202" y="180466"/>
                        <a:pt x="401376" y="205430"/>
                      </a:cubicBezTo>
                      <a:lnTo>
                        <a:pt x="401376" y="337413"/>
                      </a:lnTo>
                      <a:cubicBezTo>
                        <a:pt x="401376" y="362434"/>
                        <a:pt x="381065" y="382717"/>
                        <a:pt x="356009" y="382717"/>
                      </a:cubicBezTo>
                      <a:lnTo>
                        <a:pt x="350222" y="382717"/>
                      </a:lnTo>
                      <a:lnTo>
                        <a:pt x="350222" y="574624"/>
                      </a:lnTo>
                      <a:cubicBezTo>
                        <a:pt x="350222" y="592249"/>
                        <a:pt x="335872" y="606580"/>
                        <a:pt x="318222" y="606580"/>
                      </a:cubicBezTo>
                      <a:cubicBezTo>
                        <a:pt x="301788" y="606580"/>
                        <a:pt x="288190" y="594098"/>
                        <a:pt x="286396" y="578149"/>
                      </a:cubicBezTo>
                      <a:cubicBezTo>
                        <a:pt x="284660" y="594214"/>
                        <a:pt x="271062" y="606580"/>
                        <a:pt x="254628" y="606580"/>
                      </a:cubicBezTo>
                      <a:cubicBezTo>
                        <a:pt x="236978" y="606580"/>
                        <a:pt x="222628" y="592249"/>
                        <a:pt x="222628" y="574624"/>
                      </a:cubicBezTo>
                      <a:lnTo>
                        <a:pt x="222628" y="382833"/>
                      </a:lnTo>
                      <a:lnTo>
                        <a:pt x="216841" y="382833"/>
                      </a:lnTo>
                      <a:cubicBezTo>
                        <a:pt x="191727" y="382833"/>
                        <a:pt x="171474" y="362608"/>
                        <a:pt x="171474" y="337528"/>
                      </a:cubicBezTo>
                      <a:lnTo>
                        <a:pt x="171474" y="205545"/>
                      </a:lnTo>
                      <a:cubicBezTo>
                        <a:pt x="171474" y="180524"/>
                        <a:pt x="191727" y="160241"/>
                        <a:pt x="216841" y="160241"/>
                      </a:cubicBezTo>
                      <a:lnTo>
                        <a:pt x="233333" y="160241"/>
                      </a:lnTo>
                      <a:lnTo>
                        <a:pt x="249825" y="242528"/>
                      </a:lnTo>
                      <a:lnTo>
                        <a:pt x="269383" y="242528"/>
                      </a:lnTo>
                      <a:lnTo>
                        <a:pt x="274476" y="186996"/>
                      </a:lnTo>
                      <a:cubicBezTo>
                        <a:pt x="274302" y="186013"/>
                        <a:pt x="274071" y="184973"/>
                        <a:pt x="273839" y="183991"/>
                      </a:cubicBezTo>
                      <a:cubicBezTo>
                        <a:pt x="272045" y="176768"/>
                        <a:pt x="268921" y="169891"/>
                        <a:pt x="265506" y="162726"/>
                      </a:cubicBezTo>
                      <a:cubicBezTo>
                        <a:pt x="265506" y="162726"/>
                        <a:pt x="264812" y="161281"/>
                        <a:pt x="264407" y="160472"/>
                      </a:cubicBezTo>
                      <a:lnTo>
                        <a:pt x="264523" y="160472"/>
                      </a:lnTo>
                      <a:cubicBezTo>
                        <a:pt x="264407" y="160356"/>
                        <a:pt x="264407" y="160241"/>
                        <a:pt x="264349" y="160183"/>
                      </a:cubicBezTo>
                      <a:close/>
                      <a:moveTo>
                        <a:pt x="92987" y="160183"/>
                      </a:moveTo>
                      <a:lnTo>
                        <a:pt x="136964" y="160183"/>
                      </a:lnTo>
                      <a:cubicBezTo>
                        <a:pt x="136848" y="160241"/>
                        <a:pt x="136848" y="160414"/>
                        <a:pt x="136791" y="160472"/>
                      </a:cubicBezTo>
                      <a:lnTo>
                        <a:pt x="137022" y="160472"/>
                      </a:lnTo>
                      <a:cubicBezTo>
                        <a:pt x="136617" y="161281"/>
                        <a:pt x="135923" y="162726"/>
                        <a:pt x="135923" y="162726"/>
                      </a:cubicBezTo>
                      <a:cubicBezTo>
                        <a:pt x="132104" y="170989"/>
                        <a:pt x="128458" y="178848"/>
                        <a:pt x="126896" y="187227"/>
                      </a:cubicBezTo>
                      <a:lnTo>
                        <a:pt x="131988" y="242470"/>
                      </a:lnTo>
                      <a:lnTo>
                        <a:pt x="149752" y="242470"/>
                      </a:lnTo>
                      <a:lnTo>
                        <a:pt x="149752" y="337471"/>
                      </a:lnTo>
                      <a:cubicBezTo>
                        <a:pt x="149752" y="360296"/>
                        <a:pt x="161267" y="380406"/>
                        <a:pt x="178742" y="392483"/>
                      </a:cubicBezTo>
                      <a:lnTo>
                        <a:pt x="178742" y="574624"/>
                      </a:lnTo>
                      <a:cubicBezTo>
                        <a:pt x="178742" y="592249"/>
                        <a:pt x="164392" y="606580"/>
                        <a:pt x="146743" y="606580"/>
                      </a:cubicBezTo>
                      <a:cubicBezTo>
                        <a:pt x="130310" y="606580"/>
                        <a:pt x="116712" y="594098"/>
                        <a:pt x="114976" y="578149"/>
                      </a:cubicBezTo>
                      <a:cubicBezTo>
                        <a:pt x="113182" y="594214"/>
                        <a:pt x="99584" y="606580"/>
                        <a:pt x="83151" y="606580"/>
                      </a:cubicBezTo>
                      <a:cubicBezTo>
                        <a:pt x="65502" y="606580"/>
                        <a:pt x="51152" y="592249"/>
                        <a:pt x="51152" y="574624"/>
                      </a:cubicBezTo>
                      <a:lnTo>
                        <a:pt x="51152" y="382833"/>
                      </a:lnTo>
                      <a:lnTo>
                        <a:pt x="45365" y="382833"/>
                      </a:lnTo>
                      <a:cubicBezTo>
                        <a:pt x="20310" y="382833"/>
                        <a:pt x="0" y="362608"/>
                        <a:pt x="0" y="337528"/>
                      </a:cubicBezTo>
                      <a:lnTo>
                        <a:pt x="0" y="205545"/>
                      </a:lnTo>
                      <a:cubicBezTo>
                        <a:pt x="0" y="180524"/>
                        <a:pt x="20310" y="160241"/>
                        <a:pt x="45365" y="160241"/>
                      </a:cubicBezTo>
                      <a:lnTo>
                        <a:pt x="61972" y="160241"/>
                      </a:lnTo>
                      <a:lnTo>
                        <a:pt x="78464" y="242528"/>
                      </a:lnTo>
                      <a:lnTo>
                        <a:pt x="97964" y="242528"/>
                      </a:lnTo>
                      <a:lnTo>
                        <a:pt x="103056" y="186996"/>
                      </a:lnTo>
                      <a:cubicBezTo>
                        <a:pt x="102940" y="186013"/>
                        <a:pt x="102709" y="184973"/>
                        <a:pt x="102477" y="183991"/>
                      </a:cubicBezTo>
                      <a:cubicBezTo>
                        <a:pt x="100683" y="176768"/>
                        <a:pt x="97501" y="169891"/>
                        <a:pt x="94145" y="162726"/>
                      </a:cubicBezTo>
                      <a:cubicBezTo>
                        <a:pt x="94145" y="162726"/>
                        <a:pt x="93450" y="161281"/>
                        <a:pt x="93045" y="160472"/>
                      </a:cubicBezTo>
                      <a:lnTo>
                        <a:pt x="93103" y="160472"/>
                      </a:lnTo>
                      <a:cubicBezTo>
                        <a:pt x="93045" y="160356"/>
                        <a:pt x="93045" y="160241"/>
                        <a:pt x="92987" y="160183"/>
                      </a:cubicBezTo>
                      <a:close/>
                      <a:moveTo>
                        <a:pt x="457411" y="751"/>
                      </a:moveTo>
                      <a:lnTo>
                        <a:pt x="458047" y="751"/>
                      </a:lnTo>
                      <a:cubicBezTo>
                        <a:pt x="488012" y="751"/>
                        <a:pt x="514158" y="20971"/>
                        <a:pt x="521621" y="49915"/>
                      </a:cubicBezTo>
                      <a:cubicBezTo>
                        <a:pt x="523009" y="55403"/>
                        <a:pt x="523761" y="61007"/>
                        <a:pt x="523761" y="66553"/>
                      </a:cubicBezTo>
                      <a:cubicBezTo>
                        <a:pt x="523761" y="102718"/>
                        <a:pt x="494317" y="132124"/>
                        <a:pt x="458105" y="132124"/>
                      </a:cubicBezTo>
                      <a:lnTo>
                        <a:pt x="457469" y="132124"/>
                      </a:lnTo>
                      <a:cubicBezTo>
                        <a:pt x="427504" y="132124"/>
                        <a:pt x="401358" y="111904"/>
                        <a:pt x="393895" y="82960"/>
                      </a:cubicBezTo>
                      <a:cubicBezTo>
                        <a:pt x="392507" y="77472"/>
                        <a:pt x="391755" y="71868"/>
                        <a:pt x="391755" y="66322"/>
                      </a:cubicBezTo>
                      <a:cubicBezTo>
                        <a:pt x="391755" y="30157"/>
                        <a:pt x="421199" y="751"/>
                        <a:pt x="457411" y="751"/>
                      </a:cubicBezTo>
                      <a:close/>
                      <a:moveTo>
                        <a:pt x="285868" y="751"/>
                      </a:moveTo>
                      <a:lnTo>
                        <a:pt x="286621" y="751"/>
                      </a:lnTo>
                      <a:cubicBezTo>
                        <a:pt x="316601" y="751"/>
                        <a:pt x="342761" y="20971"/>
                        <a:pt x="350227" y="49915"/>
                      </a:cubicBezTo>
                      <a:cubicBezTo>
                        <a:pt x="351674" y="55403"/>
                        <a:pt x="352369" y="61007"/>
                        <a:pt x="352369" y="66553"/>
                      </a:cubicBezTo>
                      <a:cubicBezTo>
                        <a:pt x="352369" y="102718"/>
                        <a:pt x="322909" y="132124"/>
                        <a:pt x="286736" y="132124"/>
                      </a:cubicBezTo>
                      <a:lnTo>
                        <a:pt x="286100" y="132124"/>
                      </a:lnTo>
                      <a:cubicBezTo>
                        <a:pt x="256119" y="132124"/>
                        <a:pt x="229959" y="111846"/>
                        <a:pt x="222493" y="82845"/>
                      </a:cubicBezTo>
                      <a:cubicBezTo>
                        <a:pt x="221046" y="77414"/>
                        <a:pt x="220351" y="71810"/>
                        <a:pt x="220351" y="66264"/>
                      </a:cubicBezTo>
                      <a:cubicBezTo>
                        <a:pt x="220351" y="30157"/>
                        <a:pt x="249753" y="751"/>
                        <a:pt x="285868" y="751"/>
                      </a:cubicBezTo>
                      <a:close/>
                      <a:moveTo>
                        <a:pt x="114639" y="751"/>
                      </a:moveTo>
                      <a:lnTo>
                        <a:pt x="115275" y="751"/>
                      </a:lnTo>
                      <a:cubicBezTo>
                        <a:pt x="145256" y="751"/>
                        <a:pt x="171416" y="20971"/>
                        <a:pt x="178882" y="49915"/>
                      </a:cubicBezTo>
                      <a:cubicBezTo>
                        <a:pt x="180329" y="55403"/>
                        <a:pt x="181024" y="61007"/>
                        <a:pt x="181024" y="66553"/>
                      </a:cubicBezTo>
                      <a:cubicBezTo>
                        <a:pt x="181024" y="102718"/>
                        <a:pt x="151564" y="132124"/>
                        <a:pt x="115333" y="132124"/>
                      </a:cubicBezTo>
                      <a:lnTo>
                        <a:pt x="114754" y="132124"/>
                      </a:lnTo>
                      <a:cubicBezTo>
                        <a:pt x="84774" y="132124"/>
                        <a:pt x="58614" y="111904"/>
                        <a:pt x="51148" y="82960"/>
                      </a:cubicBezTo>
                      <a:cubicBezTo>
                        <a:pt x="49701" y="77472"/>
                        <a:pt x="49006" y="71868"/>
                        <a:pt x="49006" y="66322"/>
                      </a:cubicBezTo>
                      <a:cubicBezTo>
                        <a:pt x="49006" y="30157"/>
                        <a:pt x="78466" y="751"/>
                        <a:pt x="114639" y="751"/>
                      </a:cubicBezTo>
                      <a:close/>
                      <a:moveTo>
                        <a:pt x="457410" y="423"/>
                      </a:moveTo>
                      <a:cubicBezTo>
                        <a:pt x="420880" y="423"/>
                        <a:pt x="391355" y="29894"/>
                        <a:pt x="391355" y="66356"/>
                      </a:cubicBezTo>
                      <a:cubicBezTo>
                        <a:pt x="391355" y="72135"/>
                        <a:pt x="392108" y="77740"/>
                        <a:pt x="393497" y="83056"/>
                      </a:cubicBezTo>
                      <a:cubicBezTo>
                        <a:pt x="400849" y="111487"/>
                        <a:pt x="426669" y="132521"/>
                        <a:pt x="457468" y="132521"/>
                      </a:cubicBezTo>
                      <a:lnTo>
                        <a:pt x="457815" y="132521"/>
                      </a:lnTo>
                      <a:lnTo>
                        <a:pt x="458104" y="132521"/>
                      </a:lnTo>
                      <a:cubicBezTo>
                        <a:pt x="494634" y="132521"/>
                        <a:pt x="524159" y="103050"/>
                        <a:pt x="524159" y="66587"/>
                      </a:cubicBezTo>
                      <a:cubicBezTo>
                        <a:pt x="524159" y="60809"/>
                        <a:pt x="523406" y="55204"/>
                        <a:pt x="522017" y="49887"/>
                      </a:cubicBezTo>
                      <a:cubicBezTo>
                        <a:pt x="514665" y="21457"/>
                        <a:pt x="488845" y="423"/>
                        <a:pt x="458046" y="423"/>
                      </a:cubicBezTo>
                      <a:lnTo>
                        <a:pt x="457699" y="423"/>
                      </a:lnTo>
                      <a:close/>
                      <a:moveTo>
                        <a:pt x="114646" y="423"/>
                      </a:moveTo>
                      <a:cubicBezTo>
                        <a:pt x="78190" y="423"/>
                        <a:pt x="48620" y="29894"/>
                        <a:pt x="48620" y="66356"/>
                      </a:cubicBezTo>
                      <a:cubicBezTo>
                        <a:pt x="48620" y="72135"/>
                        <a:pt x="49372" y="77740"/>
                        <a:pt x="50761" y="83056"/>
                      </a:cubicBezTo>
                      <a:cubicBezTo>
                        <a:pt x="58110" y="111487"/>
                        <a:pt x="83977" y="132521"/>
                        <a:pt x="114762" y="132521"/>
                      </a:cubicBezTo>
                      <a:lnTo>
                        <a:pt x="115051" y="132521"/>
                      </a:lnTo>
                      <a:lnTo>
                        <a:pt x="115340" y="132521"/>
                      </a:lnTo>
                      <a:cubicBezTo>
                        <a:pt x="151854" y="132521"/>
                        <a:pt x="181424" y="103050"/>
                        <a:pt x="181424" y="66587"/>
                      </a:cubicBezTo>
                      <a:cubicBezTo>
                        <a:pt x="181424" y="60809"/>
                        <a:pt x="180614" y="55204"/>
                        <a:pt x="179225" y="49887"/>
                      </a:cubicBezTo>
                      <a:cubicBezTo>
                        <a:pt x="171934" y="21457"/>
                        <a:pt x="146067" y="423"/>
                        <a:pt x="115282" y="423"/>
                      </a:cubicBezTo>
                      <a:lnTo>
                        <a:pt x="114993" y="423"/>
                      </a:lnTo>
                      <a:close/>
                      <a:moveTo>
                        <a:pt x="286036" y="397"/>
                      </a:moveTo>
                      <a:cubicBezTo>
                        <a:pt x="249522" y="282"/>
                        <a:pt x="219952" y="29874"/>
                        <a:pt x="219952" y="66286"/>
                      </a:cubicBezTo>
                      <a:cubicBezTo>
                        <a:pt x="219952" y="72066"/>
                        <a:pt x="220762" y="77672"/>
                        <a:pt x="222151" y="82990"/>
                      </a:cubicBezTo>
                      <a:cubicBezTo>
                        <a:pt x="229442" y="111484"/>
                        <a:pt x="255309" y="132522"/>
                        <a:pt x="286094" y="132522"/>
                      </a:cubicBezTo>
                      <a:lnTo>
                        <a:pt x="286383" y="132522"/>
                      </a:lnTo>
                      <a:lnTo>
                        <a:pt x="286730" y="132522"/>
                      </a:lnTo>
                      <a:cubicBezTo>
                        <a:pt x="323186" y="132522"/>
                        <a:pt x="352756" y="103045"/>
                        <a:pt x="352756" y="66575"/>
                      </a:cubicBezTo>
                      <a:cubicBezTo>
                        <a:pt x="352756" y="60796"/>
                        <a:pt x="352004" y="55189"/>
                        <a:pt x="350615" y="49872"/>
                      </a:cubicBezTo>
                      <a:cubicBezTo>
                        <a:pt x="343266" y="21436"/>
                        <a:pt x="317399" y="397"/>
                        <a:pt x="286614" y="397"/>
                      </a:cubicBezTo>
                      <a:lnTo>
                        <a:pt x="286325" y="397"/>
                      </a:lnTo>
                      <a:close/>
                      <a:moveTo>
                        <a:pt x="457411" y="0"/>
                      </a:moveTo>
                      <a:lnTo>
                        <a:pt x="458047" y="0"/>
                      </a:lnTo>
                      <a:cubicBezTo>
                        <a:pt x="488359" y="0"/>
                        <a:pt x="514795" y="20451"/>
                        <a:pt x="522315" y="49741"/>
                      </a:cubicBezTo>
                      <a:cubicBezTo>
                        <a:pt x="523761" y="55230"/>
                        <a:pt x="524513" y="60891"/>
                        <a:pt x="524513" y="66553"/>
                      </a:cubicBezTo>
                      <a:cubicBezTo>
                        <a:pt x="524513" y="103122"/>
                        <a:pt x="494722" y="132875"/>
                        <a:pt x="458105" y="132875"/>
                      </a:cubicBezTo>
                      <a:lnTo>
                        <a:pt x="457469" y="132875"/>
                      </a:lnTo>
                      <a:cubicBezTo>
                        <a:pt x="427157" y="132875"/>
                        <a:pt x="400721" y="112424"/>
                        <a:pt x="393201" y="83133"/>
                      </a:cubicBezTo>
                      <a:cubicBezTo>
                        <a:pt x="391755" y="77645"/>
                        <a:pt x="391003" y="71983"/>
                        <a:pt x="391003" y="66322"/>
                      </a:cubicBezTo>
                      <a:cubicBezTo>
                        <a:pt x="391003" y="29752"/>
                        <a:pt x="420794" y="0"/>
                        <a:pt x="457411" y="0"/>
                      </a:cubicBezTo>
                      <a:close/>
                      <a:moveTo>
                        <a:pt x="285868" y="0"/>
                      </a:moveTo>
                      <a:lnTo>
                        <a:pt x="286621" y="0"/>
                      </a:lnTo>
                      <a:cubicBezTo>
                        <a:pt x="316948" y="0"/>
                        <a:pt x="343456" y="20451"/>
                        <a:pt x="350980" y="49741"/>
                      </a:cubicBezTo>
                      <a:cubicBezTo>
                        <a:pt x="352427" y="55287"/>
                        <a:pt x="353179" y="60891"/>
                        <a:pt x="353179" y="66553"/>
                      </a:cubicBezTo>
                      <a:cubicBezTo>
                        <a:pt x="353179" y="103122"/>
                        <a:pt x="323372" y="132875"/>
                        <a:pt x="286736" y="132875"/>
                      </a:cubicBezTo>
                      <a:lnTo>
                        <a:pt x="286100" y="132875"/>
                      </a:lnTo>
                      <a:cubicBezTo>
                        <a:pt x="255772" y="132875"/>
                        <a:pt x="229322" y="112366"/>
                        <a:pt x="221740" y="83076"/>
                      </a:cubicBezTo>
                      <a:cubicBezTo>
                        <a:pt x="220294" y="77530"/>
                        <a:pt x="219599" y="71868"/>
                        <a:pt x="219599" y="66264"/>
                      </a:cubicBezTo>
                      <a:cubicBezTo>
                        <a:pt x="219599" y="29695"/>
                        <a:pt x="249348" y="0"/>
                        <a:pt x="285868" y="0"/>
                      </a:cubicBezTo>
                      <a:close/>
                      <a:moveTo>
                        <a:pt x="114639" y="0"/>
                      </a:moveTo>
                      <a:lnTo>
                        <a:pt x="115275" y="0"/>
                      </a:lnTo>
                      <a:cubicBezTo>
                        <a:pt x="145603" y="0"/>
                        <a:pt x="172053" y="20451"/>
                        <a:pt x="179635" y="49741"/>
                      </a:cubicBezTo>
                      <a:cubicBezTo>
                        <a:pt x="181081" y="55230"/>
                        <a:pt x="181776" y="60891"/>
                        <a:pt x="181776" y="66553"/>
                      </a:cubicBezTo>
                      <a:cubicBezTo>
                        <a:pt x="181776" y="103122"/>
                        <a:pt x="151969" y="132875"/>
                        <a:pt x="115333" y="132875"/>
                      </a:cubicBezTo>
                      <a:lnTo>
                        <a:pt x="114754" y="132875"/>
                      </a:lnTo>
                      <a:cubicBezTo>
                        <a:pt x="84427" y="132875"/>
                        <a:pt x="57919" y="112424"/>
                        <a:pt x="50395" y="83133"/>
                      </a:cubicBezTo>
                      <a:cubicBezTo>
                        <a:pt x="48948" y="77645"/>
                        <a:pt x="48196" y="71983"/>
                        <a:pt x="48196" y="66322"/>
                      </a:cubicBezTo>
                      <a:cubicBezTo>
                        <a:pt x="48196" y="29752"/>
                        <a:pt x="78003" y="0"/>
                        <a:pt x="1146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grpSp>
          <p:nvGrpSpPr>
            <p:cNvPr id="10" name="ïṣḷíḑe"/>
            <p:cNvGrpSpPr/>
            <p:nvPr/>
          </p:nvGrpSpPr>
          <p:grpSpPr>
            <a:xfrm>
              <a:off x="673100" y="3180280"/>
              <a:ext cx="3809027" cy="916539"/>
              <a:chOff x="673100" y="2996787"/>
              <a:chExt cx="3809027" cy="916539"/>
            </a:xfrm>
          </p:grpSpPr>
          <p:grpSp>
            <p:nvGrpSpPr>
              <p:cNvPr id="39" name="íṡḷiḓê"/>
              <p:cNvGrpSpPr/>
              <p:nvPr/>
            </p:nvGrpSpPr>
            <p:grpSpPr>
              <a:xfrm>
                <a:off x="673100" y="2996787"/>
                <a:ext cx="3085451" cy="916539"/>
                <a:chOff x="669924" y="2996787"/>
                <a:chExt cx="3085451" cy="916539"/>
              </a:xfrm>
            </p:grpSpPr>
            <p:sp>
              <p:nvSpPr>
                <p:cNvPr id="43" name="ís1îďè"/>
                <p:cNvSpPr/>
                <p:nvPr/>
              </p:nvSpPr>
              <p:spPr>
                <a:xfrm>
                  <a:off x="669924" y="3389355"/>
                  <a:ext cx="3085451" cy="5239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  <a:buSzPct val="25000"/>
                  </a:pPr>
                  <a:r>
                    <a:rPr lang="en-US" altLang="zh-CN" sz="1000" dirty="0"/>
                    <a:t>Copy paste fonts. Choose the only option to retain text…...</a:t>
                  </a:r>
                </a:p>
              </p:txBody>
            </p:sp>
            <p:sp>
              <p:nvSpPr>
                <p:cNvPr id="44" name="iṩḷíḍè"/>
                <p:cNvSpPr/>
                <p:nvPr/>
              </p:nvSpPr>
              <p:spPr>
                <a:xfrm>
                  <a:off x="669924" y="2996787"/>
                  <a:ext cx="3085451" cy="392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r">
                    <a:buSzPct val="25000"/>
                  </a:pPr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</p:grpSp>
          <p:grpSp>
            <p:nvGrpSpPr>
              <p:cNvPr id="40" name="iŝḷíďè"/>
              <p:cNvGrpSpPr/>
              <p:nvPr/>
            </p:nvGrpSpPr>
            <p:grpSpPr>
              <a:xfrm>
                <a:off x="3850911" y="3122658"/>
                <a:ext cx="631216" cy="631216"/>
                <a:chOff x="3770292" y="3122658"/>
                <a:chExt cx="631216" cy="631216"/>
              </a:xfrm>
            </p:grpSpPr>
            <p:sp>
              <p:nvSpPr>
                <p:cNvPr id="41" name="íṩḻiḍé"/>
                <p:cNvSpPr/>
                <p:nvPr/>
              </p:nvSpPr>
              <p:spPr>
                <a:xfrm>
                  <a:off x="3770292" y="3122658"/>
                  <a:ext cx="631216" cy="631216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2" name="ïṥḻíḍé"/>
                <p:cNvSpPr/>
                <p:nvPr/>
              </p:nvSpPr>
              <p:spPr>
                <a:xfrm>
                  <a:off x="3940240" y="3292826"/>
                  <a:ext cx="291324" cy="290884"/>
                </a:xfrm>
                <a:custGeom>
                  <a:avLst/>
                  <a:gdLst>
                    <a:gd name="connsiteX0" fmla="*/ 298447 w 606933"/>
                    <a:gd name="connsiteY0" fmla="*/ 207674 h 606016"/>
                    <a:gd name="connsiteX1" fmla="*/ 303628 w 606933"/>
                    <a:gd name="connsiteY1" fmla="*/ 207674 h 606016"/>
                    <a:gd name="connsiteX2" fmla="*/ 315496 w 606933"/>
                    <a:gd name="connsiteY2" fmla="*/ 219620 h 606016"/>
                    <a:gd name="connsiteX3" fmla="*/ 323973 w 606933"/>
                    <a:gd name="connsiteY3" fmla="*/ 229403 h 606016"/>
                    <a:gd name="connsiteX4" fmla="*/ 342435 w 606933"/>
                    <a:gd name="connsiteY4" fmla="*/ 234859 h 606016"/>
                    <a:gd name="connsiteX5" fmla="*/ 345920 w 606933"/>
                    <a:gd name="connsiteY5" fmla="*/ 242007 h 606016"/>
                    <a:gd name="connsiteX6" fmla="*/ 341399 w 606933"/>
                    <a:gd name="connsiteY6" fmla="*/ 257434 h 606016"/>
                    <a:gd name="connsiteX7" fmla="*/ 333769 w 606933"/>
                    <a:gd name="connsiteY7" fmla="*/ 260726 h 606016"/>
                    <a:gd name="connsiteX8" fmla="*/ 304476 w 606933"/>
                    <a:gd name="connsiteY8" fmla="*/ 254988 h 606016"/>
                    <a:gd name="connsiteX9" fmla="*/ 296658 w 606933"/>
                    <a:gd name="connsiteY9" fmla="*/ 256587 h 606016"/>
                    <a:gd name="connsiteX10" fmla="*/ 293926 w 606933"/>
                    <a:gd name="connsiteY10" fmla="*/ 276247 h 606016"/>
                    <a:gd name="connsiteX11" fmla="*/ 306642 w 606933"/>
                    <a:gd name="connsiteY11" fmla="*/ 283396 h 606016"/>
                    <a:gd name="connsiteX12" fmla="*/ 329813 w 606933"/>
                    <a:gd name="connsiteY12" fmla="*/ 293931 h 606016"/>
                    <a:gd name="connsiteX13" fmla="*/ 343565 w 606933"/>
                    <a:gd name="connsiteY13" fmla="*/ 356954 h 606016"/>
                    <a:gd name="connsiteX14" fmla="*/ 320394 w 606933"/>
                    <a:gd name="connsiteY14" fmla="*/ 371722 h 606016"/>
                    <a:gd name="connsiteX15" fmla="*/ 314742 w 606933"/>
                    <a:gd name="connsiteY15" fmla="*/ 379153 h 606016"/>
                    <a:gd name="connsiteX16" fmla="*/ 314742 w 606933"/>
                    <a:gd name="connsiteY16" fmla="*/ 391381 h 606016"/>
                    <a:gd name="connsiteX17" fmla="*/ 309279 w 606933"/>
                    <a:gd name="connsiteY17" fmla="*/ 397025 h 606016"/>
                    <a:gd name="connsiteX18" fmla="*/ 296093 w 606933"/>
                    <a:gd name="connsiteY18" fmla="*/ 397025 h 606016"/>
                    <a:gd name="connsiteX19" fmla="*/ 290253 w 606933"/>
                    <a:gd name="connsiteY19" fmla="*/ 391005 h 606016"/>
                    <a:gd name="connsiteX20" fmla="*/ 290158 w 606933"/>
                    <a:gd name="connsiteY20" fmla="*/ 382163 h 606016"/>
                    <a:gd name="connsiteX21" fmla="*/ 283471 w 606933"/>
                    <a:gd name="connsiteY21" fmla="*/ 374261 h 606016"/>
                    <a:gd name="connsiteX22" fmla="*/ 260017 w 606933"/>
                    <a:gd name="connsiteY22" fmla="*/ 367489 h 606016"/>
                    <a:gd name="connsiteX23" fmla="*/ 255214 w 606933"/>
                    <a:gd name="connsiteY23" fmla="*/ 357048 h 606016"/>
                    <a:gd name="connsiteX24" fmla="*/ 259170 w 606933"/>
                    <a:gd name="connsiteY24" fmla="*/ 343502 h 606016"/>
                    <a:gd name="connsiteX25" fmla="*/ 267082 w 606933"/>
                    <a:gd name="connsiteY25" fmla="*/ 340116 h 606016"/>
                    <a:gd name="connsiteX26" fmla="*/ 293173 w 606933"/>
                    <a:gd name="connsiteY26" fmla="*/ 347923 h 606016"/>
                    <a:gd name="connsiteX27" fmla="*/ 310221 w 606933"/>
                    <a:gd name="connsiteY27" fmla="*/ 345666 h 606016"/>
                    <a:gd name="connsiteX28" fmla="*/ 313424 w 606933"/>
                    <a:gd name="connsiteY28" fmla="*/ 322338 h 606016"/>
                    <a:gd name="connsiteX29" fmla="*/ 303628 w 606933"/>
                    <a:gd name="connsiteY29" fmla="*/ 316506 h 606016"/>
                    <a:gd name="connsiteX30" fmla="*/ 276972 w 606933"/>
                    <a:gd name="connsiteY30" fmla="*/ 304654 h 606016"/>
                    <a:gd name="connsiteX31" fmla="*/ 255590 w 606933"/>
                    <a:gd name="connsiteY31" fmla="*/ 268627 h 606016"/>
                    <a:gd name="connsiteX32" fmla="*/ 284601 w 606933"/>
                    <a:gd name="connsiteY32" fmla="*/ 231848 h 606016"/>
                    <a:gd name="connsiteX33" fmla="*/ 291760 w 606933"/>
                    <a:gd name="connsiteY33" fmla="*/ 221972 h 606016"/>
                    <a:gd name="connsiteX34" fmla="*/ 291760 w 606933"/>
                    <a:gd name="connsiteY34" fmla="*/ 214447 h 606016"/>
                    <a:gd name="connsiteX35" fmla="*/ 298447 w 606933"/>
                    <a:gd name="connsiteY35" fmla="*/ 207674 h 606016"/>
                    <a:gd name="connsiteX36" fmla="*/ 303420 w 606933"/>
                    <a:gd name="connsiteY36" fmla="*/ 180121 h 606016"/>
                    <a:gd name="connsiteX37" fmla="*/ 180864 w 606933"/>
                    <a:gd name="connsiteY37" fmla="*/ 302491 h 606016"/>
                    <a:gd name="connsiteX38" fmla="*/ 303420 w 606933"/>
                    <a:gd name="connsiteY38" fmla="*/ 424860 h 606016"/>
                    <a:gd name="connsiteX39" fmla="*/ 426069 w 606933"/>
                    <a:gd name="connsiteY39" fmla="*/ 302491 h 606016"/>
                    <a:gd name="connsiteX40" fmla="*/ 303420 w 606933"/>
                    <a:gd name="connsiteY40" fmla="*/ 180121 h 606016"/>
                    <a:gd name="connsiteX41" fmla="*/ 303420 w 606933"/>
                    <a:gd name="connsiteY41" fmla="*/ 0 h 606016"/>
                    <a:gd name="connsiteX42" fmla="*/ 356360 w 606933"/>
                    <a:gd name="connsiteY42" fmla="*/ 52767 h 606016"/>
                    <a:gd name="connsiteX43" fmla="*/ 321695 w 606933"/>
                    <a:gd name="connsiteY43" fmla="*/ 102335 h 606016"/>
                    <a:gd name="connsiteX44" fmla="*/ 321695 w 606933"/>
                    <a:gd name="connsiteY44" fmla="*/ 149364 h 606016"/>
                    <a:gd name="connsiteX45" fmla="*/ 399316 w 606933"/>
                    <a:gd name="connsiteY45" fmla="*/ 181626 h 606016"/>
                    <a:gd name="connsiteX46" fmla="*/ 405815 w 606933"/>
                    <a:gd name="connsiteY46" fmla="*/ 175042 h 606016"/>
                    <a:gd name="connsiteX47" fmla="*/ 432851 w 606933"/>
                    <a:gd name="connsiteY47" fmla="*/ 148141 h 606016"/>
                    <a:gd name="connsiteX48" fmla="*/ 443401 w 606933"/>
                    <a:gd name="connsiteY48" fmla="*/ 88791 h 606016"/>
                    <a:gd name="connsiteX49" fmla="*/ 518008 w 606933"/>
                    <a:gd name="connsiteY49" fmla="*/ 88791 h 606016"/>
                    <a:gd name="connsiteX50" fmla="*/ 518008 w 606933"/>
                    <a:gd name="connsiteY50" fmla="*/ 163285 h 606016"/>
                    <a:gd name="connsiteX51" fmla="*/ 458568 w 606933"/>
                    <a:gd name="connsiteY51" fmla="*/ 173819 h 606016"/>
                    <a:gd name="connsiteX52" fmla="*/ 425032 w 606933"/>
                    <a:gd name="connsiteY52" fmla="*/ 207304 h 606016"/>
                    <a:gd name="connsiteX53" fmla="*/ 457343 w 606933"/>
                    <a:gd name="connsiteY53" fmla="*/ 287818 h 606016"/>
                    <a:gd name="connsiteX54" fmla="*/ 503407 w 606933"/>
                    <a:gd name="connsiteY54" fmla="*/ 287818 h 606016"/>
                    <a:gd name="connsiteX55" fmla="*/ 553993 w 606933"/>
                    <a:gd name="connsiteY55" fmla="*/ 250194 h 606016"/>
                    <a:gd name="connsiteX56" fmla="*/ 606933 w 606933"/>
                    <a:gd name="connsiteY56" fmla="*/ 302961 h 606016"/>
                    <a:gd name="connsiteX57" fmla="*/ 553993 w 606933"/>
                    <a:gd name="connsiteY57" fmla="*/ 355822 h 606016"/>
                    <a:gd name="connsiteX58" fmla="*/ 505668 w 606933"/>
                    <a:gd name="connsiteY58" fmla="*/ 324312 h 606016"/>
                    <a:gd name="connsiteX59" fmla="*/ 456589 w 606933"/>
                    <a:gd name="connsiteY59" fmla="*/ 324312 h 606016"/>
                    <a:gd name="connsiteX60" fmla="*/ 424656 w 606933"/>
                    <a:gd name="connsiteY60" fmla="*/ 398336 h 606016"/>
                    <a:gd name="connsiteX61" fmla="*/ 458473 w 606933"/>
                    <a:gd name="connsiteY61" fmla="*/ 432009 h 606016"/>
                    <a:gd name="connsiteX62" fmla="*/ 480705 w 606933"/>
                    <a:gd name="connsiteY62" fmla="*/ 427118 h 606016"/>
                    <a:gd name="connsiteX63" fmla="*/ 533645 w 606933"/>
                    <a:gd name="connsiteY63" fmla="*/ 480072 h 606016"/>
                    <a:gd name="connsiteX64" fmla="*/ 480799 w 606933"/>
                    <a:gd name="connsiteY64" fmla="*/ 532839 h 606016"/>
                    <a:gd name="connsiteX65" fmla="*/ 427953 w 606933"/>
                    <a:gd name="connsiteY65" fmla="*/ 480072 h 606016"/>
                    <a:gd name="connsiteX66" fmla="*/ 432851 w 606933"/>
                    <a:gd name="connsiteY66" fmla="*/ 457875 h 606016"/>
                    <a:gd name="connsiteX67" fmla="*/ 398939 w 606933"/>
                    <a:gd name="connsiteY67" fmla="*/ 424014 h 606016"/>
                    <a:gd name="connsiteX68" fmla="*/ 321789 w 606933"/>
                    <a:gd name="connsiteY68" fmla="*/ 455899 h 606016"/>
                    <a:gd name="connsiteX69" fmla="*/ 321789 w 606933"/>
                    <a:gd name="connsiteY69" fmla="*/ 466904 h 606016"/>
                    <a:gd name="connsiteX70" fmla="*/ 321789 w 606933"/>
                    <a:gd name="connsiteY70" fmla="*/ 503681 h 606016"/>
                    <a:gd name="connsiteX71" fmla="*/ 356454 w 606933"/>
                    <a:gd name="connsiteY71" fmla="*/ 553155 h 606016"/>
                    <a:gd name="connsiteX72" fmla="*/ 303608 w 606933"/>
                    <a:gd name="connsiteY72" fmla="*/ 606016 h 606016"/>
                    <a:gd name="connsiteX73" fmla="*/ 250667 w 606933"/>
                    <a:gd name="connsiteY73" fmla="*/ 553155 h 606016"/>
                    <a:gd name="connsiteX74" fmla="*/ 285333 w 606933"/>
                    <a:gd name="connsiteY74" fmla="*/ 503681 h 606016"/>
                    <a:gd name="connsiteX75" fmla="*/ 285333 w 606933"/>
                    <a:gd name="connsiteY75" fmla="*/ 466810 h 606016"/>
                    <a:gd name="connsiteX76" fmla="*/ 285333 w 606933"/>
                    <a:gd name="connsiteY76" fmla="*/ 455711 h 606016"/>
                    <a:gd name="connsiteX77" fmla="*/ 208277 w 606933"/>
                    <a:gd name="connsiteY77" fmla="*/ 423920 h 606016"/>
                    <a:gd name="connsiteX78" fmla="*/ 174365 w 606933"/>
                    <a:gd name="connsiteY78" fmla="*/ 457781 h 606016"/>
                    <a:gd name="connsiteX79" fmla="*/ 179263 w 606933"/>
                    <a:gd name="connsiteY79" fmla="*/ 479978 h 606016"/>
                    <a:gd name="connsiteX80" fmla="*/ 126322 w 606933"/>
                    <a:gd name="connsiteY80" fmla="*/ 532745 h 606016"/>
                    <a:gd name="connsiteX81" fmla="*/ 73476 w 606933"/>
                    <a:gd name="connsiteY81" fmla="*/ 479978 h 606016"/>
                    <a:gd name="connsiteX82" fmla="*/ 126322 w 606933"/>
                    <a:gd name="connsiteY82" fmla="*/ 427118 h 606016"/>
                    <a:gd name="connsiteX83" fmla="*/ 148554 w 606933"/>
                    <a:gd name="connsiteY83" fmla="*/ 432009 h 606016"/>
                    <a:gd name="connsiteX84" fmla="*/ 182372 w 606933"/>
                    <a:gd name="connsiteY84" fmla="*/ 398336 h 606016"/>
                    <a:gd name="connsiteX85" fmla="*/ 150438 w 606933"/>
                    <a:gd name="connsiteY85" fmla="*/ 324312 h 606016"/>
                    <a:gd name="connsiteX86" fmla="*/ 102490 w 606933"/>
                    <a:gd name="connsiteY86" fmla="*/ 324312 h 606016"/>
                    <a:gd name="connsiteX87" fmla="*/ 52846 w 606933"/>
                    <a:gd name="connsiteY87" fmla="*/ 358926 h 606016"/>
                    <a:gd name="connsiteX88" fmla="*/ 0 w 606933"/>
                    <a:gd name="connsiteY88" fmla="*/ 306159 h 606016"/>
                    <a:gd name="connsiteX89" fmla="*/ 52846 w 606933"/>
                    <a:gd name="connsiteY89" fmla="*/ 253298 h 606016"/>
                    <a:gd name="connsiteX90" fmla="*/ 102490 w 606933"/>
                    <a:gd name="connsiteY90" fmla="*/ 287818 h 606016"/>
                    <a:gd name="connsiteX91" fmla="*/ 149590 w 606933"/>
                    <a:gd name="connsiteY91" fmla="*/ 287818 h 606016"/>
                    <a:gd name="connsiteX92" fmla="*/ 181901 w 606933"/>
                    <a:gd name="connsiteY92" fmla="*/ 207304 h 606016"/>
                    <a:gd name="connsiteX93" fmla="*/ 148460 w 606933"/>
                    <a:gd name="connsiteY93" fmla="*/ 173913 h 606016"/>
                    <a:gd name="connsiteX94" fmla="*/ 126228 w 606933"/>
                    <a:gd name="connsiteY94" fmla="*/ 178804 h 606016"/>
                    <a:gd name="connsiteX95" fmla="*/ 73382 w 606933"/>
                    <a:gd name="connsiteY95" fmla="*/ 126038 h 606016"/>
                    <a:gd name="connsiteX96" fmla="*/ 126228 w 606933"/>
                    <a:gd name="connsiteY96" fmla="*/ 73271 h 606016"/>
                    <a:gd name="connsiteX97" fmla="*/ 179075 w 606933"/>
                    <a:gd name="connsiteY97" fmla="*/ 126038 h 606016"/>
                    <a:gd name="connsiteX98" fmla="*/ 174176 w 606933"/>
                    <a:gd name="connsiteY98" fmla="*/ 148235 h 606016"/>
                    <a:gd name="connsiteX99" fmla="*/ 207617 w 606933"/>
                    <a:gd name="connsiteY99" fmla="*/ 181626 h 606016"/>
                    <a:gd name="connsiteX100" fmla="*/ 285239 w 606933"/>
                    <a:gd name="connsiteY100" fmla="*/ 149364 h 606016"/>
                    <a:gd name="connsiteX101" fmla="*/ 285239 w 606933"/>
                    <a:gd name="connsiteY101" fmla="*/ 102335 h 606016"/>
                    <a:gd name="connsiteX102" fmla="*/ 250573 w 606933"/>
                    <a:gd name="connsiteY102" fmla="*/ 52767 h 606016"/>
                    <a:gd name="connsiteX103" fmla="*/ 303420 w 606933"/>
                    <a:gd name="connsiteY103" fmla="*/ 0 h 606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606933" h="606016">
                      <a:moveTo>
                        <a:pt x="298447" y="207674"/>
                      </a:moveTo>
                      <a:lnTo>
                        <a:pt x="303628" y="207674"/>
                      </a:lnTo>
                      <a:cubicBezTo>
                        <a:pt x="315496" y="207674"/>
                        <a:pt x="315496" y="207674"/>
                        <a:pt x="315496" y="219620"/>
                      </a:cubicBezTo>
                      <a:cubicBezTo>
                        <a:pt x="315496" y="227992"/>
                        <a:pt x="315496" y="228086"/>
                        <a:pt x="323973" y="229403"/>
                      </a:cubicBezTo>
                      <a:cubicBezTo>
                        <a:pt x="330378" y="230343"/>
                        <a:pt x="336501" y="232225"/>
                        <a:pt x="342435" y="234859"/>
                      </a:cubicBezTo>
                      <a:cubicBezTo>
                        <a:pt x="345637" y="236269"/>
                        <a:pt x="346956" y="238621"/>
                        <a:pt x="345920" y="242007"/>
                      </a:cubicBezTo>
                      <a:cubicBezTo>
                        <a:pt x="344413" y="247181"/>
                        <a:pt x="343000" y="252354"/>
                        <a:pt x="341399" y="257434"/>
                      </a:cubicBezTo>
                      <a:cubicBezTo>
                        <a:pt x="339891" y="262231"/>
                        <a:pt x="338384" y="262984"/>
                        <a:pt x="333769" y="260726"/>
                      </a:cubicBezTo>
                      <a:cubicBezTo>
                        <a:pt x="324444" y="256211"/>
                        <a:pt x="314742" y="254424"/>
                        <a:pt x="304476" y="254988"/>
                      </a:cubicBezTo>
                      <a:cubicBezTo>
                        <a:pt x="301838" y="255082"/>
                        <a:pt x="299201" y="255459"/>
                        <a:pt x="296658" y="256587"/>
                      </a:cubicBezTo>
                      <a:cubicBezTo>
                        <a:pt x="287804" y="260444"/>
                        <a:pt x="286391" y="270227"/>
                        <a:pt x="293926" y="276247"/>
                      </a:cubicBezTo>
                      <a:cubicBezTo>
                        <a:pt x="297694" y="279257"/>
                        <a:pt x="302121" y="281514"/>
                        <a:pt x="306642" y="283396"/>
                      </a:cubicBezTo>
                      <a:cubicBezTo>
                        <a:pt x="314554" y="286688"/>
                        <a:pt x="322466" y="289792"/>
                        <a:pt x="329813" y="293931"/>
                      </a:cubicBezTo>
                      <a:cubicBezTo>
                        <a:pt x="353549" y="307006"/>
                        <a:pt x="359954" y="336824"/>
                        <a:pt x="343565" y="356954"/>
                      </a:cubicBezTo>
                      <a:cubicBezTo>
                        <a:pt x="337537" y="364291"/>
                        <a:pt x="329625" y="369182"/>
                        <a:pt x="320394" y="371722"/>
                      </a:cubicBezTo>
                      <a:cubicBezTo>
                        <a:pt x="316438" y="372850"/>
                        <a:pt x="314648" y="375014"/>
                        <a:pt x="314742" y="379153"/>
                      </a:cubicBezTo>
                      <a:cubicBezTo>
                        <a:pt x="315025" y="383292"/>
                        <a:pt x="314742" y="387242"/>
                        <a:pt x="314742" y="391381"/>
                      </a:cubicBezTo>
                      <a:cubicBezTo>
                        <a:pt x="314648" y="395050"/>
                        <a:pt x="312859" y="396931"/>
                        <a:pt x="309279" y="397025"/>
                      </a:cubicBezTo>
                      <a:cubicBezTo>
                        <a:pt x="304852" y="397213"/>
                        <a:pt x="300425" y="397213"/>
                        <a:pt x="296093" y="397025"/>
                      </a:cubicBezTo>
                      <a:cubicBezTo>
                        <a:pt x="292136" y="396931"/>
                        <a:pt x="290253" y="394767"/>
                        <a:pt x="290253" y="391005"/>
                      </a:cubicBezTo>
                      <a:cubicBezTo>
                        <a:pt x="290158" y="388183"/>
                        <a:pt x="290158" y="385173"/>
                        <a:pt x="290158" y="382163"/>
                      </a:cubicBezTo>
                      <a:cubicBezTo>
                        <a:pt x="290064" y="375484"/>
                        <a:pt x="289876" y="375202"/>
                        <a:pt x="283471" y="374261"/>
                      </a:cubicBezTo>
                      <a:cubicBezTo>
                        <a:pt x="275465" y="372850"/>
                        <a:pt x="267458" y="371063"/>
                        <a:pt x="260017" y="367489"/>
                      </a:cubicBezTo>
                      <a:cubicBezTo>
                        <a:pt x="254083" y="364573"/>
                        <a:pt x="253612" y="363162"/>
                        <a:pt x="255214" y="357048"/>
                      </a:cubicBezTo>
                      <a:cubicBezTo>
                        <a:pt x="256532" y="352533"/>
                        <a:pt x="257757" y="348018"/>
                        <a:pt x="259170" y="343502"/>
                      </a:cubicBezTo>
                      <a:cubicBezTo>
                        <a:pt x="260771" y="338235"/>
                        <a:pt x="262278" y="337576"/>
                        <a:pt x="267082" y="340116"/>
                      </a:cubicBezTo>
                      <a:cubicBezTo>
                        <a:pt x="275370" y="344349"/>
                        <a:pt x="284036" y="346795"/>
                        <a:pt x="293173" y="347923"/>
                      </a:cubicBezTo>
                      <a:cubicBezTo>
                        <a:pt x="299107" y="348676"/>
                        <a:pt x="304852" y="348018"/>
                        <a:pt x="310221" y="345666"/>
                      </a:cubicBezTo>
                      <a:cubicBezTo>
                        <a:pt x="320394" y="341151"/>
                        <a:pt x="322089" y="329299"/>
                        <a:pt x="313424" y="322338"/>
                      </a:cubicBezTo>
                      <a:cubicBezTo>
                        <a:pt x="310410" y="319798"/>
                        <a:pt x="307113" y="318011"/>
                        <a:pt x="303628" y="316506"/>
                      </a:cubicBezTo>
                      <a:cubicBezTo>
                        <a:pt x="294680" y="312649"/>
                        <a:pt x="285355" y="309639"/>
                        <a:pt x="276972" y="304654"/>
                      </a:cubicBezTo>
                      <a:cubicBezTo>
                        <a:pt x="263314" y="296470"/>
                        <a:pt x="254648" y="285277"/>
                        <a:pt x="255590" y="268627"/>
                      </a:cubicBezTo>
                      <a:cubicBezTo>
                        <a:pt x="256721" y="249815"/>
                        <a:pt x="267458" y="238151"/>
                        <a:pt x="284601" y="231848"/>
                      </a:cubicBezTo>
                      <a:cubicBezTo>
                        <a:pt x="291666" y="229215"/>
                        <a:pt x="291760" y="229403"/>
                        <a:pt x="291760" y="221972"/>
                      </a:cubicBezTo>
                      <a:cubicBezTo>
                        <a:pt x="291760" y="219432"/>
                        <a:pt x="291666" y="216986"/>
                        <a:pt x="291760" y="214447"/>
                      </a:cubicBezTo>
                      <a:cubicBezTo>
                        <a:pt x="291948" y="208803"/>
                        <a:pt x="292890" y="207768"/>
                        <a:pt x="298447" y="207674"/>
                      </a:cubicBezTo>
                      <a:close/>
                      <a:moveTo>
                        <a:pt x="303420" y="180121"/>
                      </a:moveTo>
                      <a:cubicBezTo>
                        <a:pt x="235877" y="180121"/>
                        <a:pt x="180864" y="235051"/>
                        <a:pt x="180864" y="302491"/>
                      </a:cubicBezTo>
                      <a:cubicBezTo>
                        <a:pt x="180864" y="369930"/>
                        <a:pt x="235877" y="424860"/>
                        <a:pt x="303420" y="424860"/>
                      </a:cubicBezTo>
                      <a:cubicBezTo>
                        <a:pt x="371056" y="424860"/>
                        <a:pt x="426069" y="370118"/>
                        <a:pt x="426069" y="302491"/>
                      </a:cubicBezTo>
                      <a:cubicBezTo>
                        <a:pt x="426069" y="235051"/>
                        <a:pt x="371056" y="180121"/>
                        <a:pt x="303420" y="180121"/>
                      </a:cubicBezTo>
                      <a:close/>
                      <a:moveTo>
                        <a:pt x="303420" y="0"/>
                      </a:moveTo>
                      <a:cubicBezTo>
                        <a:pt x="332716" y="0"/>
                        <a:pt x="356360" y="23703"/>
                        <a:pt x="356360" y="52767"/>
                      </a:cubicBezTo>
                      <a:cubicBezTo>
                        <a:pt x="356360" y="75529"/>
                        <a:pt x="341853" y="94905"/>
                        <a:pt x="321695" y="102335"/>
                      </a:cubicBezTo>
                      <a:lnTo>
                        <a:pt x="321695" y="149364"/>
                      </a:lnTo>
                      <a:cubicBezTo>
                        <a:pt x="350802" y="152750"/>
                        <a:pt x="377461" y="164319"/>
                        <a:pt x="399316" y="181626"/>
                      </a:cubicBezTo>
                      <a:lnTo>
                        <a:pt x="405815" y="175042"/>
                      </a:lnTo>
                      <a:lnTo>
                        <a:pt x="432851" y="148141"/>
                      </a:lnTo>
                      <a:cubicBezTo>
                        <a:pt x="423808" y="128671"/>
                        <a:pt x="427293" y="104875"/>
                        <a:pt x="443401" y="88791"/>
                      </a:cubicBezTo>
                      <a:cubicBezTo>
                        <a:pt x="463937" y="68192"/>
                        <a:pt x="497378" y="68192"/>
                        <a:pt x="518008" y="88791"/>
                      </a:cubicBezTo>
                      <a:cubicBezTo>
                        <a:pt x="538544" y="109390"/>
                        <a:pt x="538544" y="142686"/>
                        <a:pt x="518008" y="163285"/>
                      </a:cubicBezTo>
                      <a:cubicBezTo>
                        <a:pt x="501900" y="179369"/>
                        <a:pt x="478067" y="182849"/>
                        <a:pt x="458568" y="173819"/>
                      </a:cubicBezTo>
                      <a:lnTo>
                        <a:pt x="425032" y="207304"/>
                      </a:lnTo>
                      <a:cubicBezTo>
                        <a:pt x="442836" y="229972"/>
                        <a:pt x="454423" y="257625"/>
                        <a:pt x="457343" y="287818"/>
                      </a:cubicBezTo>
                      <a:lnTo>
                        <a:pt x="503407" y="287818"/>
                      </a:lnTo>
                      <a:cubicBezTo>
                        <a:pt x="509907" y="265996"/>
                        <a:pt x="530160" y="250194"/>
                        <a:pt x="553993" y="250194"/>
                      </a:cubicBezTo>
                      <a:cubicBezTo>
                        <a:pt x="583195" y="250194"/>
                        <a:pt x="606933" y="273803"/>
                        <a:pt x="606933" y="302961"/>
                      </a:cubicBezTo>
                      <a:cubicBezTo>
                        <a:pt x="606933" y="332213"/>
                        <a:pt x="583195" y="355822"/>
                        <a:pt x="553993" y="355822"/>
                      </a:cubicBezTo>
                      <a:cubicBezTo>
                        <a:pt x="532421" y="355822"/>
                        <a:pt x="513863" y="342842"/>
                        <a:pt x="505668" y="324312"/>
                      </a:cubicBezTo>
                      <a:lnTo>
                        <a:pt x="456589" y="324312"/>
                      </a:lnTo>
                      <a:cubicBezTo>
                        <a:pt x="452539" y="352059"/>
                        <a:pt x="441235" y="377361"/>
                        <a:pt x="424656" y="398336"/>
                      </a:cubicBezTo>
                      <a:lnTo>
                        <a:pt x="458473" y="432009"/>
                      </a:lnTo>
                      <a:cubicBezTo>
                        <a:pt x="465256" y="428905"/>
                        <a:pt x="472792" y="427118"/>
                        <a:pt x="480705" y="427118"/>
                      </a:cubicBezTo>
                      <a:cubicBezTo>
                        <a:pt x="509813" y="427118"/>
                        <a:pt x="533645" y="450820"/>
                        <a:pt x="533645" y="480072"/>
                      </a:cubicBezTo>
                      <a:cubicBezTo>
                        <a:pt x="533645" y="509324"/>
                        <a:pt x="509907" y="532839"/>
                        <a:pt x="480799" y="532839"/>
                      </a:cubicBezTo>
                      <a:cubicBezTo>
                        <a:pt x="451503" y="532839"/>
                        <a:pt x="427953" y="509136"/>
                        <a:pt x="427953" y="480072"/>
                      </a:cubicBezTo>
                      <a:cubicBezTo>
                        <a:pt x="427953" y="472077"/>
                        <a:pt x="429648" y="464647"/>
                        <a:pt x="432851" y="457875"/>
                      </a:cubicBezTo>
                      <a:lnTo>
                        <a:pt x="398939" y="424014"/>
                      </a:lnTo>
                      <a:cubicBezTo>
                        <a:pt x="377179" y="441038"/>
                        <a:pt x="350708" y="452513"/>
                        <a:pt x="321789" y="455899"/>
                      </a:cubicBezTo>
                      <a:lnTo>
                        <a:pt x="321789" y="466904"/>
                      </a:lnTo>
                      <a:lnTo>
                        <a:pt x="321789" y="503681"/>
                      </a:lnTo>
                      <a:cubicBezTo>
                        <a:pt x="342042" y="511017"/>
                        <a:pt x="356454" y="530487"/>
                        <a:pt x="356454" y="553155"/>
                      </a:cubicBezTo>
                      <a:cubicBezTo>
                        <a:pt x="356454" y="582407"/>
                        <a:pt x="332716" y="606016"/>
                        <a:pt x="303608" y="606016"/>
                      </a:cubicBezTo>
                      <a:cubicBezTo>
                        <a:pt x="274312" y="606016"/>
                        <a:pt x="250667" y="582313"/>
                        <a:pt x="250667" y="553155"/>
                      </a:cubicBezTo>
                      <a:cubicBezTo>
                        <a:pt x="250667" y="530487"/>
                        <a:pt x="265174" y="511017"/>
                        <a:pt x="285333" y="503681"/>
                      </a:cubicBezTo>
                      <a:lnTo>
                        <a:pt x="285333" y="466810"/>
                      </a:lnTo>
                      <a:lnTo>
                        <a:pt x="285333" y="455711"/>
                      </a:lnTo>
                      <a:cubicBezTo>
                        <a:pt x="256508" y="452325"/>
                        <a:pt x="229943" y="440944"/>
                        <a:pt x="208277" y="423920"/>
                      </a:cubicBezTo>
                      <a:lnTo>
                        <a:pt x="174365" y="457781"/>
                      </a:lnTo>
                      <a:cubicBezTo>
                        <a:pt x="177473" y="464553"/>
                        <a:pt x="179263" y="472077"/>
                        <a:pt x="179263" y="479978"/>
                      </a:cubicBezTo>
                      <a:cubicBezTo>
                        <a:pt x="179263" y="509136"/>
                        <a:pt x="155525" y="532745"/>
                        <a:pt x="126322" y="532745"/>
                      </a:cubicBezTo>
                      <a:cubicBezTo>
                        <a:pt x="97120" y="532745"/>
                        <a:pt x="73476" y="509136"/>
                        <a:pt x="73476" y="479978"/>
                      </a:cubicBezTo>
                      <a:cubicBezTo>
                        <a:pt x="73476" y="450726"/>
                        <a:pt x="97215" y="427118"/>
                        <a:pt x="126322" y="427118"/>
                      </a:cubicBezTo>
                      <a:cubicBezTo>
                        <a:pt x="134424" y="427118"/>
                        <a:pt x="141771" y="428905"/>
                        <a:pt x="148554" y="432009"/>
                      </a:cubicBezTo>
                      <a:lnTo>
                        <a:pt x="182372" y="398336"/>
                      </a:lnTo>
                      <a:cubicBezTo>
                        <a:pt x="165698" y="377361"/>
                        <a:pt x="154394" y="352059"/>
                        <a:pt x="150438" y="324312"/>
                      </a:cubicBezTo>
                      <a:lnTo>
                        <a:pt x="102490" y="324312"/>
                      </a:lnTo>
                      <a:cubicBezTo>
                        <a:pt x="95048" y="344535"/>
                        <a:pt x="75643" y="358926"/>
                        <a:pt x="52846" y="358926"/>
                      </a:cubicBezTo>
                      <a:cubicBezTo>
                        <a:pt x="23644" y="358926"/>
                        <a:pt x="0" y="335223"/>
                        <a:pt x="0" y="306159"/>
                      </a:cubicBezTo>
                      <a:cubicBezTo>
                        <a:pt x="0" y="276907"/>
                        <a:pt x="23738" y="253298"/>
                        <a:pt x="52846" y="253298"/>
                      </a:cubicBezTo>
                      <a:cubicBezTo>
                        <a:pt x="75643" y="253298"/>
                        <a:pt x="95048" y="267595"/>
                        <a:pt x="102490" y="287818"/>
                      </a:cubicBezTo>
                      <a:lnTo>
                        <a:pt x="149590" y="287818"/>
                      </a:lnTo>
                      <a:cubicBezTo>
                        <a:pt x="152510" y="257625"/>
                        <a:pt x="164003" y="229878"/>
                        <a:pt x="181901" y="207304"/>
                      </a:cubicBezTo>
                      <a:lnTo>
                        <a:pt x="148460" y="173913"/>
                      </a:lnTo>
                      <a:cubicBezTo>
                        <a:pt x="141677" y="177111"/>
                        <a:pt x="134141" y="178804"/>
                        <a:pt x="126228" y="178804"/>
                      </a:cubicBezTo>
                      <a:cubicBezTo>
                        <a:pt x="96932" y="178804"/>
                        <a:pt x="73382" y="155102"/>
                        <a:pt x="73382" y="126038"/>
                      </a:cubicBezTo>
                      <a:cubicBezTo>
                        <a:pt x="73382" y="96786"/>
                        <a:pt x="97120" y="73271"/>
                        <a:pt x="126228" y="73271"/>
                      </a:cubicBezTo>
                      <a:cubicBezTo>
                        <a:pt x="155525" y="73271"/>
                        <a:pt x="179075" y="96974"/>
                        <a:pt x="179075" y="126038"/>
                      </a:cubicBezTo>
                      <a:cubicBezTo>
                        <a:pt x="179075" y="134033"/>
                        <a:pt x="177379" y="141463"/>
                        <a:pt x="174176" y="148235"/>
                      </a:cubicBezTo>
                      <a:lnTo>
                        <a:pt x="207617" y="181626"/>
                      </a:lnTo>
                      <a:cubicBezTo>
                        <a:pt x="229472" y="164319"/>
                        <a:pt x="256131" y="152750"/>
                        <a:pt x="285239" y="149364"/>
                      </a:cubicBezTo>
                      <a:lnTo>
                        <a:pt x="285239" y="102335"/>
                      </a:lnTo>
                      <a:cubicBezTo>
                        <a:pt x="264986" y="94905"/>
                        <a:pt x="250573" y="75529"/>
                        <a:pt x="250573" y="52767"/>
                      </a:cubicBezTo>
                      <a:cubicBezTo>
                        <a:pt x="250573" y="23609"/>
                        <a:pt x="274312" y="0"/>
                        <a:pt x="3034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grpSp>
          <p:nvGrpSpPr>
            <p:cNvPr id="11" name="iṡlíḓê"/>
            <p:cNvGrpSpPr/>
            <p:nvPr/>
          </p:nvGrpSpPr>
          <p:grpSpPr>
            <a:xfrm>
              <a:off x="673100" y="4476259"/>
              <a:ext cx="3809027" cy="916539"/>
              <a:chOff x="673100" y="4292766"/>
              <a:chExt cx="3809027" cy="916539"/>
            </a:xfrm>
          </p:grpSpPr>
          <p:grpSp>
            <p:nvGrpSpPr>
              <p:cNvPr id="33" name="iṣḻíḋe"/>
              <p:cNvGrpSpPr/>
              <p:nvPr/>
            </p:nvGrpSpPr>
            <p:grpSpPr>
              <a:xfrm>
                <a:off x="673100" y="4292766"/>
                <a:ext cx="3085451" cy="916539"/>
                <a:chOff x="669924" y="4292766"/>
                <a:chExt cx="3085451" cy="916539"/>
              </a:xfrm>
            </p:grpSpPr>
            <p:sp>
              <p:nvSpPr>
                <p:cNvPr id="37" name="îṣḷîḑè"/>
                <p:cNvSpPr/>
                <p:nvPr/>
              </p:nvSpPr>
              <p:spPr>
                <a:xfrm>
                  <a:off x="669924" y="4685334"/>
                  <a:ext cx="3085451" cy="5239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  <a:buSzPct val="25000"/>
                  </a:pPr>
                  <a:r>
                    <a:rPr lang="en-US" altLang="zh-CN" sz="1000" dirty="0"/>
                    <a:t>Copy paste fonts. Choose the only option to retain text…...</a:t>
                  </a:r>
                </a:p>
              </p:txBody>
            </p:sp>
            <p:sp>
              <p:nvSpPr>
                <p:cNvPr id="38" name="íṩ1ïḍé"/>
                <p:cNvSpPr/>
                <p:nvPr/>
              </p:nvSpPr>
              <p:spPr>
                <a:xfrm>
                  <a:off x="669924" y="4292766"/>
                  <a:ext cx="3085451" cy="392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r">
                    <a:buSzPct val="25000"/>
                  </a:pPr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</p:grpSp>
          <p:grpSp>
            <p:nvGrpSpPr>
              <p:cNvPr id="34" name="iŝļïḓe"/>
              <p:cNvGrpSpPr/>
              <p:nvPr/>
            </p:nvGrpSpPr>
            <p:grpSpPr>
              <a:xfrm>
                <a:off x="3850911" y="4418637"/>
                <a:ext cx="631216" cy="631216"/>
                <a:chOff x="3770292" y="4418637"/>
                <a:chExt cx="631216" cy="631216"/>
              </a:xfrm>
            </p:grpSpPr>
            <p:sp>
              <p:nvSpPr>
                <p:cNvPr id="35" name="îŝlîdê"/>
                <p:cNvSpPr/>
                <p:nvPr/>
              </p:nvSpPr>
              <p:spPr>
                <a:xfrm>
                  <a:off x="3770292" y="4418637"/>
                  <a:ext cx="631216" cy="631216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ṣḷïḓé"/>
                <p:cNvSpPr/>
                <p:nvPr/>
              </p:nvSpPr>
              <p:spPr>
                <a:xfrm>
                  <a:off x="3954633" y="4603176"/>
                  <a:ext cx="262538" cy="262141"/>
                </a:xfrm>
                <a:custGeom>
                  <a:avLst/>
                  <a:gdLst>
                    <a:gd name="connsiteX0" fmla="*/ 519527 w 607639"/>
                    <a:gd name="connsiteY0" fmla="*/ 441105 h 606722"/>
                    <a:gd name="connsiteX1" fmla="*/ 591530 w 607639"/>
                    <a:gd name="connsiteY1" fmla="*/ 512985 h 606722"/>
                    <a:gd name="connsiteX2" fmla="*/ 607639 w 607639"/>
                    <a:gd name="connsiteY2" fmla="*/ 551813 h 606722"/>
                    <a:gd name="connsiteX3" fmla="*/ 591530 w 607639"/>
                    <a:gd name="connsiteY3" fmla="*/ 590640 h 606722"/>
                    <a:gd name="connsiteX4" fmla="*/ 552636 w 607639"/>
                    <a:gd name="connsiteY4" fmla="*/ 606722 h 606722"/>
                    <a:gd name="connsiteX5" fmla="*/ 513742 w 607639"/>
                    <a:gd name="connsiteY5" fmla="*/ 590640 h 606722"/>
                    <a:gd name="connsiteX6" fmla="*/ 441740 w 607639"/>
                    <a:gd name="connsiteY6" fmla="*/ 518760 h 606722"/>
                    <a:gd name="connsiteX7" fmla="*/ 484194 w 607639"/>
                    <a:gd name="connsiteY7" fmla="*/ 483487 h 606722"/>
                    <a:gd name="connsiteX8" fmla="*/ 519527 w 607639"/>
                    <a:gd name="connsiteY8" fmla="*/ 441105 h 606722"/>
                    <a:gd name="connsiteX9" fmla="*/ 143842 w 607639"/>
                    <a:gd name="connsiteY9" fmla="*/ 314086 h 606722"/>
                    <a:gd name="connsiteX10" fmla="*/ 143842 w 607639"/>
                    <a:gd name="connsiteY10" fmla="*/ 359411 h 606722"/>
                    <a:gd name="connsiteX11" fmla="*/ 207831 w 607639"/>
                    <a:gd name="connsiteY11" fmla="*/ 359411 h 606722"/>
                    <a:gd name="connsiteX12" fmla="*/ 207831 w 607639"/>
                    <a:gd name="connsiteY12" fmla="*/ 314086 h 606722"/>
                    <a:gd name="connsiteX13" fmla="*/ 231861 w 607639"/>
                    <a:gd name="connsiteY13" fmla="*/ 279159 h 606722"/>
                    <a:gd name="connsiteX14" fmla="*/ 231861 w 607639"/>
                    <a:gd name="connsiteY14" fmla="*/ 359411 h 606722"/>
                    <a:gd name="connsiteX15" fmla="*/ 295850 w 607639"/>
                    <a:gd name="connsiteY15" fmla="*/ 359411 h 606722"/>
                    <a:gd name="connsiteX16" fmla="*/ 295850 w 607639"/>
                    <a:gd name="connsiteY16" fmla="*/ 279159 h 606722"/>
                    <a:gd name="connsiteX17" fmla="*/ 319969 w 607639"/>
                    <a:gd name="connsiteY17" fmla="*/ 244232 h 606722"/>
                    <a:gd name="connsiteX18" fmla="*/ 319969 w 607639"/>
                    <a:gd name="connsiteY18" fmla="*/ 359411 h 606722"/>
                    <a:gd name="connsiteX19" fmla="*/ 383958 w 607639"/>
                    <a:gd name="connsiteY19" fmla="*/ 359411 h 606722"/>
                    <a:gd name="connsiteX20" fmla="*/ 383958 w 607639"/>
                    <a:gd name="connsiteY20" fmla="*/ 244232 h 606722"/>
                    <a:gd name="connsiteX21" fmla="*/ 143842 w 607639"/>
                    <a:gd name="connsiteY21" fmla="*/ 237478 h 606722"/>
                    <a:gd name="connsiteX22" fmla="*/ 143842 w 607639"/>
                    <a:gd name="connsiteY22" fmla="*/ 278093 h 606722"/>
                    <a:gd name="connsiteX23" fmla="*/ 207831 w 607639"/>
                    <a:gd name="connsiteY23" fmla="*/ 278093 h 606722"/>
                    <a:gd name="connsiteX24" fmla="*/ 207831 w 607639"/>
                    <a:gd name="connsiteY24" fmla="*/ 237478 h 606722"/>
                    <a:gd name="connsiteX25" fmla="*/ 231861 w 607639"/>
                    <a:gd name="connsiteY25" fmla="*/ 202551 h 606722"/>
                    <a:gd name="connsiteX26" fmla="*/ 231861 w 607639"/>
                    <a:gd name="connsiteY26" fmla="*/ 243166 h 606722"/>
                    <a:gd name="connsiteX27" fmla="*/ 295850 w 607639"/>
                    <a:gd name="connsiteY27" fmla="*/ 243166 h 606722"/>
                    <a:gd name="connsiteX28" fmla="*/ 295850 w 607639"/>
                    <a:gd name="connsiteY28" fmla="*/ 202551 h 606722"/>
                    <a:gd name="connsiteX29" fmla="*/ 319969 w 607639"/>
                    <a:gd name="connsiteY29" fmla="*/ 167625 h 606722"/>
                    <a:gd name="connsiteX30" fmla="*/ 319969 w 607639"/>
                    <a:gd name="connsiteY30" fmla="*/ 208239 h 606722"/>
                    <a:gd name="connsiteX31" fmla="*/ 383958 w 607639"/>
                    <a:gd name="connsiteY31" fmla="*/ 208239 h 606722"/>
                    <a:gd name="connsiteX32" fmla="*/ 383958 w 607639"/>
                    <a:gd name="connsiteY32" fmla="*/ 167625 h 606722"/>
                    <a:gd name="connsiteX33" fmla="*/ 267549 w 607639"/>
                    <a:gd name="connsiteY33" fmla="*/ 92794 h 606722"/>
                    <a:gd name="connsiteX34" fmla="*/ 442163 w 607639"/>
                    <a:gd name="connsiteY34" fmla="*/ 267161 h 606722"/>
                    <a:gd name="connsiteX35" fmla="*/ 267549 w 607639"/>
                    <a:gd name="connsiteY35" fmla="*/ 441529 h 606722"/>
                    <a:gd name="connsiteX36" fmla="*/ 92935 w 607639"/>
                    <a:gd name="connsiteY36" fmla="*/ 267161 h 606722"/>
                    <a:gd name="connsiteX37" fmla="*/ 267549 w 607639"/>
                    <a:gd name="connsiteY37" fmla="*/ 92794 h 606722"/>
                    <a:gd name="connsiteX38" fmla="*/ 267556 w 607639"/>
                    <a:gd name="connsiteY38" fmla="*/ 56794 h 606722"/>
                    <a:gd name="connsiteX39" fmla="*/ 56876 w 607639"/>
                    <a:gd name="connsiteY39" fmla="*/ 267170 h 606722"/>
                    <a:gd name="connsiteX40" fmla="*/ 267556 w 607639"/>
                    <a:gd name="connsiteY40" fmla="*/ 477635 h 606722"/>
                    <a:gd name="connsiteX41" fmla="*/ 478325 w 607639"/>
                    <a:gd name="connsiteY41" fmla="*/ 267170 h 606722"/>
                    <a:gd name="connsiteX42" fmla="*/ 267556 w 607639"/>
                    <a:gd name="connsiteY42" fmla="*/ 56794 h 606722"/>
                    <a:gd name="connsiteX43" fmla="*/ 268713 w 607639"/>
                    <a:gd name="connsiteY43" fmla="*/ 0 h 606722"/>
                    <a:gd name="connsiteX44" fmla="*/ 458744 w 607639"/>
                    <a:gd name="connsiteY44" fmla="*/ 78569 h 606722"/>
                    <a:gd name="connsiteX45" fmla="*/ 537426 w 607639"/>
                    <a:gd name="connsiteY45" fmla="*/ 268325 h 606722"/>
                    <a:gd name="connsiteX46" fmla="*/ 458744 w 607639"/>
                    <a:gd name="connsiteY46" fmla="*/ 458081 h 606722"/>
                    <a:gd name="connsiteX47" fmla="*/ 268713 w 607639"/>
                    <a:gd name="connsiteY47" fmla="*/ 536650 h 606722"/>
                    <a:gd name="connsiteX48" fmla="*/ 78682 w 607639"/>
                    <a:gd name="connsiteY48" fmla="*/ 458081 h 606722"/>
                    <a:gd name="connsiteX49" fmla="*/ 0 w 607639"/>
                    <a:gd name="connsiteY49" fmla="*/ 268325 h 606722"/>
                    <a:gd name="connsiteX50" fmla="*/ 78682 w 607639"/>
                    <a:gd name="connsiteY50" fmla="*/ 78569 h 606722"/>
                    <a:gd name="connsiteX51" fmla="*/ 268713 w 607639"/>
                    <a:gd name="connsiteY51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607639" h="606722">
                      <a:moveTo>
                        <a:pt x="519527" y="441105"/>
                      </a:moveTo>
                      <a:lnTo>
                        <a:pt x="591530" y="512985"/>
                      </a:lnTo>
                      <a:cubicBezTo>
                        <a:pt x="601854" y="523292"/>
                        <a:pt x="607639" y="537063"/>
                        <a:pt x="607639" y="551813"/>
                      </a:cubicBezTo>
                      <a:cubicBezTo>
                        <a:pt x="607639" y="566473"/>
                        <a:pt x="601854" y="580245"/>
                        <a:pt x="591530" y="590640"/>
                      </a:cubicBezTo>
                      <a:cubicBezTo>
                        <a:pt x="581117" y="600947"/>
                        <a:pt x="567321" y="606722"/>
                        <a:pt x="552636" y="606722"/>
                      </a:cubicBezTo>
                      <a:cubicBezTo>
                        <a:pt x="537862" y="606722"/>
                        <a:pt x="524067" y="600947"/>
                        <a:pt x="513742" y="590640"/>
                      </a:cubicBezTo>
                      <a:lnTo>
                        <a:pt x="441740" y="518760"/>
                      </a:lnTo>
                      <a:cubicBezTo>
                        <a:pt x="456781" y="508365"/>
                        <a:pt x="470933" y="496636"/>
                        <a:pt x="484194" y="483487"/>
                      </a:cubicBezTo>
                      <a:cubicBezTo>
                        <a:pt x="497366" y="470248"/>
                        <a:pt x="509114" y="456121"/>
                        <a:pt x="519527" y="441105"/>
                      </a:cubicBezTo>
                      <a:close/>
                      <a:moveTo>
                        <a:pt x="143842" y="314086"/>
                      </a:moveTo>
                      <a:lnTo>
                        <a:pt x="143842" y="359411"/>
                      </a:lnTo>
                      <a:lnTo>
                        <a:pt x="207831" y="359411"/>
                      </a:lnTo>
                      <a:lnTo>
                        <a:pt x="207831" y="314086"/>
                      </a:lnTo>
                      <a:close/>
                      <a:moveTo>
                        <a:pt x="231861" y="279159"/>
                      </a:moveTo>
                      <a:lnTo>
                        <a:pt x="231861" y="359411"/>
                      </a:lnTo>
                      <a:lnTo>
                        <a:pt x="295850" y="359411"/>
                      </a:lnTo>
                      <a:lnTo>
                        <a:pt x="295850" y="279159"/>
                      </a:lnTo>
                      <a:close/>
                      <a:moveTo>
                        <a:pt x="319969" y="244232"/>
                      </a:moveTo>
                      <a:lnTo>
                        <a:pt x="319969" y="359411"/>
                      </a:lnTo>
                      <a:lnTo>
                        <a:pt x="383958" y="359411"/>
                      </a:lnTo>
                      <a:lnTo>
                        <a:pt x="383958" y="244232"/>
                      </a:lnTo>
                      <a:close/>
                      <a:moveTo>
                        <a:pt x="143842" y="237478"/>
                      </a:moveTo>
                      <a:lnTo>
                        <a:pt x="143842" y="278093"/>
                      </a:lnTo>
                      <a:lnTo>
                        <a:pt x="207831" y="278093"/>
                      </a:lnTo>
                      <a:lnTo>
                        <a:pt x="207831" y="237478"/>
                      </a:lnTo>
                      <a:close/>
                      <a:moveTo>
                        <a:pt x="231861" y="202551"/>
                      </a:moveTo>
                      <a:lnTo>
                        <a:pt x="231861" y="243166"/>
                      </a:lnTo>
                      <a:lnTo>
                        <a:pt x="295850" y="243166"/>
                      </a:lnTo>
                      <a:lnTo>
                        <a:pt x="295850" y="202551"/>
                      </a:lnTo>
                      <a:close/>
                      <a:moveTo>
                        <a:pt x="319969" y="167625"/>
                      </a:moveTo>
                      <a:lnTo>
                        <a:pt x="319969" y="208239"/>
                      </a:lnTo>
                      <a:lnTo>
                        <a:pt x="383958" y="208239"/>
                      </a:lnTo>
                      <a:lnTo>
                        <a:pt x="383958" y="167625"/>
                      </a:lnTo>
                      <a:close/>
                      <a:moveTo>
                        <a:pt x="267549" y="92794"/>
                      </a:moveTo>
                      <a:cubicBezTo>
                        <a:pt x="363845" y="92794"/>
                        <a:pt x="442163" y="171091"/>
                        <a:pt x="442163" y="267161"/>
                      </a:cubicBezTo>
                      <a:cubicBezTo>
                        <a:pt x="442163" y="363321"/>
                        <a:pt x="363845" y="441529"/>
                        <a:pt x="267549" y="441529"/>
                      </a:cubicBezTo>
                      <a:cubicBezTo>
                        <a:pt x="171342" y="441529"/>
                        <a:pt x="92935" y="363321"/>
                        <a:pt x="92935" y="267161"/>
                      </a:cubicBezTo>
                      <a:cubicBezTo>
                        <a:pt x="92935" y="171091"/>
                        <a:pt x="171342" y="92794"/>
                        <a:pt x="267549" y="92794"/>
                      </a:cubicBezTo>
                      <a:close/>
                      <a:moveTo>
                        <a:pt x="267556" y="56794"/>
                      </a:moveTo>
                      <a:cubicBezTo>
                        <a:pt x="151401" y="56794"/>
                        <a:pt x="56876" y="151183"/>
                        <a:pt x="56876" y="267170"/>
                      </a:cubicBezTo>
                      <a:cubicBezTo>
                        <a:pt x="56876" y="383245"/>
                        <a:pt x="151401" y="477635"/>
                        <a:pt x="267556" y="477635"/>
                      </a:cubicBezTo>
                      <a:cubicBezTo>
                        <a:pt x="383799" y="477635"/>
                        <a:pt x="478325" y="383245"/>
                        <a:pt x="478325" y="267170"/>
                      </a:cubicBezTo>
                      <a:cubicBezTo>
                        <a:pt x="478325" y="151183"/>
                        <a:pt x="383799" y="56794"/>
                        <a:pt x="267556" y="56794"/>
                      </a:cubicBezTo>
                      <a:close/>
                      <a:moveTo>
                        <a:pt x="268713" y="0"/>
                      </a:moveTo>
                      <a:cubicBezTo>
                        <a:pt x="340453" y="0"/>
                        <a:pt x="407920" y="27908"/>
                        <a:pt x="458744" y="78569"/>
                      </a:cubicBezTo>
                      <a:cubicBezTo>
                        <a:pt x="509478" y="129230"/>
                        <a:pt x="537426" y="196689"/>
                        <a:pt x="537426" y="268325"/>
                      </a:cubicBezTo>
                      <a:cubicBezTo>
                        <a:pt x="537426" y="339961"/>
                        <a:pt x="509478" y="407331"/>
                        <a:pt x="458744" y="458081"/>
                      </a:cubicBezTo>
                      <a:cubicBezTo>
                        <a:pt x="407920" y="508742"/>
                        <a:pt x="340453" y="536650"/>
                        <a:pt x="268713" y="536650"/>
                      </a:cubicBezTo>
                      <a:cubicBezTo>
                        <a:pt x="196973" y="536650"/>
                        <a:pt x="129417" y="508742"/>
                        <a:pt x="78682" y="458081"/>
                      </a:cubicBezTo>
                      <a:cubicBezTo>
                        <a:pt x="27948" y="407331"/>
                        <a:pt x="0" y="339961"/>
                        <a:pt x="0" y="268325"/>
                      </a:cubicBezTo>
                      <a:cubicBezTo>
                        <a:pt x="0" y="196689"/>
                        <a:pt x="27948" y="129230"/>
                        <a:pt x="78682" y="78569"/>
                      </a:cubicBezTo>
                      <a:cubicBezTo>
                        <a:pt x="129417" y="27908"/>
                        <a:pt x="196973" y="0"/>
                        <a:pt x="2687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grpSp>
          <p:nvGrpSpPr>
            <p:cNvPr id="12" name="ï$1iḑè"/>
            <p:cNvGrpSpPr/>
            <p:nvPr/>
          </p:nvGrpSpPr>
          <p:grpSpPr>
            <a:xfrm>
              <a:off x="7709873" y="1884302"/>
              <a:ext cx="3809027" cy="916539"/>
              <a:chOff x="7709873" y="1700808"/>
              <a:chExt cx="3809027" cy="916539"/>
            </a:xfrm>
          </p:grpSpPr>
          <p:grpSp>
            <p:nvGrpSpPr>
              <p:cNvPr id="27" name="ïšľíḋê"/>
              <p:cNvGrpSpPr/>
              <p:nvPr/>
            </p:nvGrpSpPr>
            <p:grpSpPr>
              <a:xfrm>
                <a:off x="8433449" y="1700808"/>
                <a:ext cx="3085451" cy="916539"/>
                <a:chOff x="7788904" y="1700808"/>
                <a:chExt cx="3085451" cy="916539"/>
              </a:xfrm>
            </p:grpSpPr>
            <p:sp>
              <p:nvSpPr>
                <p:cNvPr id="31" name="i$lîďê"/>
                <p:cNvSpPr/>
                <p:nvPr/>
              </p:nvSpPr>
              <p:spPr>
                <a:xfrm>
                  <a:off x="7788904" y="2093376"/>
                  <a:ext cx="3085451" cy="5239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en-US" altLang="zh-CN" sz="1000" dirty="0"/>
                    <a:t>Copy paste fonts. Choose the only option to retain text…...</a:t>
                  </a:r>
                </a:p>
              </p:txBody>
            </p:sp>
            <p:sp>
              <p:nvSpPr>
                <p:cNvPr id="32" name="ísḷîdè"/>
                <p:cNvSpPr/>
                <p:nvPr/>
              </p:nvSpPr>
              <p:spPr>
                <a:xfrm>
                  <a:off x="7788904" y="1700808"/>
                  <a:ext cx="3085451" cy="392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</p:grpSp>
          <p:grpSp>
            <p:nvGrpSpPr>
              <p:cNvPr id="28" name="ïṩḷíḍe"/>
              <p:cNvGrpSpPr/>
              <p:nvPr/>
            </p:nvGrpSpPr>
            <p:grpSpPr>
              <a:xfrm>
                <a:off x="7709873" y="1826679"/>
                <a:ext cx="631216" cy="631216"/>
                <a:chOff x="7650601" y="1826679"/>
                <a:chExt cx="631216" cy="631216"/>
              </a:xfrm>
            </p:grpSpPr>
            <p:sp>
              <p:nvSpPr>
                <p:cNvPr id="29" name="îṩḻíďe"/>
                <p:cNvSpPr/>
                <p:nvPr/>
              </p:nvSpPr>
              <p:spPr>
                <a:xfrm>
                  <a:off x="7650601" y="1826679"/>
                  <a:ext cx="631216" cy="631216"/>
                </a:xfrm>
                <a:prstGeom prst="ellipse">
                  <a:avLst/>
                </a:prstGeom>
                <a:noFill/>
                <a:ln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0" name="íṥ1iḍé"/>
                <p:cNvSpPr/>
                <p:nvPr/>
              </p:nvSpPr>
              <p:spPr>
                <a:xfrm>
                  <a:off x="7834943" y="2027383"/>
                  <a:ext cx="262538" cy="229811"/>
                </a:xfrm>
                <a:custGeom>
                  <a:avLst/>
                  <a:gdLst>
                    <a:gd name="T0" fmla="*/ 215 w 406"/>
                    <a:gd name="T1" fmla="*/ 162 h 356"/>
                    <a:gd name="T2" fmla="*/ 157 w 406"/>
                    <a:gd name="T3" fmla="*/ 102 h 356"/>
                    <a:gd name="T4" fmla="*/ 19 w 406"/>
                    <a:gd name="T5" fmla="*/ 242 h 356"/>
                    <a:gd name="T6" fmla="*/ 0 w 406"/>
                    <a:gd name="T7" fmla="*/ 224 h 356"/>
                    <a:gd name="T8" fmla="*/ 157 w 406"/>
                    <a:gd name="T9" fmla="*/ 64 h 356"/>
                    <a:gd name="T10" fmla="*/ 216 w 406"/>
                    <a:gd name="T11" fmla="*/ 124 h 356"/>
                    <a:gd name="T12" fmla="*/ 315 w 406"/>
                    <a:gd name="T13" fmla="*/ 28 h 356"/>
                    <a:gd name="T14" fmla="*/ 287 w 406"/>
                    <a:gd name="T15" fmla="*/ 0 h 356"/>
                    <a:gd name="T16" fmla="*/ 362 w 406"/>
                    <a:gd name="T17" fmla="*/ 0 h 356"/>
                    <a:gd name="T18" fmla="*/ 362 w 406"/>
                    <a:gd name="T19" fmla="*/ 74 h 356"/>
                    <a:gd name="T20" fmla="*/ 334 w 406"/>
                    <a:gd name="T21" fmla="*/ 47 h 356"/>
                    <a:gd name="T22" fmla="*/ 215 w 406"/>
                    <a:gd name="T23" fmla="*/ 162 h 356"/>
                    <a:gd name="T24" fmla="*/ 66 w 406"/>
                    <a:gd name="T25" fmla="*/ 356 h 356"/>
                    <a:gd name="T26" fmla="*/ 156 w 406"/>
                    <a:gd name="T27" fmla="*/ 356 h 356"/>
                    <a:gd name="T28" fmla="*/ 156 w 406"/>
                    <a:gd name="T29" fmla="*/ 230 h 356"/>
                    <a:gd name="T30" fmla="*/ 66 w 406"/>
                    <a:gd name="T31" fmla="*/ 230 h 356"/>
                    <a:gd name="T32" fmla="*/ 66 w 406"/>
                    <a:gd name="T33" fmla="*/ 356 h 356"/>
                    <a:gd name="T34" fmla="*/ 191 w 406"/>
                    <a:gd name="T35" fmla="*/ 356 h 356"/>
                    <a:gd name="T36" fmla="*/ 281 w 406"/>
                    <a:gd name="T37" fmla="*/ 356 h 356"/>
                    <a:gd name="T38" fmla="*/ 281 w 406"/>
                    <a:gd name="T39" fmla="*/ 190 h 356"/>
                    <a:gd name="T40" fmla="*/ 191 w 406"/>
                    <a:gd name="T41" fmla="*/ 190 h 356"/>
                    <a:gd name="T42" fmla="*/ 191 w 406"/>
                    <a:gd name="T43" fmla="*/ 356 h 356"/>
                    <a:gd name="T44" fmla="*/ 316 w 406"/>
                    <a:gd name="T45" fmla="*/ 106 h 356"/>
                    <a:gd name="T46" fmla="*/ 316 w 406"/>
                    <a:gd name="T47" fmla="*/ 356 h 356"/>
                    <a:gd name="T48" fmla="*/ 406 w 406"/>
                    <a:gd name="T49" fmla="*/ 356 h 356"/>
                    <a:gd name="T50" fmla="*/ 406 w 406"/>
                    <a:gd name="T51" fmla="*/ 106 h 356"/>
                    <a:gd name="T52" fmla="*/ 316 w 406"/>
                    <a:gd name="T53" fmla="*/ 106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06" h="356">
                      <a:moveTo>
                        <a:pt x="215" y="162"/>
                      </a:moveTo>
                      <a:lnTo>
                        <a:pt x="157" y="102"/>
                      </a:lnTo>
                      <a:lnTo>
                        <a:pt x="19" y="242"/>
                      </a:lnTo>
                      <a:lnTo>
                        <a:pt x="0" y="224"/>
                      </a:lnTo>
                      <a:lnTo>
                        <a:pt x="157" y="64"/>
                      </a:lnTo>
                      <a:lnTo>
                        <a:pt x="216" y="124"/>
                      </a:lnTo>
                      <a:lnTo>
                        <a:pt x="315" y="28"/>
                      </a:lnTo>
                      <a:lnTo>
                        <a:pt x="287" y="0"/>
                      </a:lnTo>
                      <a:lnTo>
                        <a:pt x="362" y="0"/>
                      </a:lnTo>
                      <a:lnTo>
                        <a:pt x="362" y="74"/>
                      </a:lnTo>
                      <a:lnTo>
                        <a:pt x="334" y="47"/>
                      </a:lnTo>
                      <a:lnTo>
                        <a:pt x="215" y="162"/>
                      </a:lnTo>
                      <a:close/>
                      <a:moveTo>
                        <a:pt x="66" y="356"/>
                      </a:moveTo>
                      <a:lnTo>
                        <a:pt x="156" y="356"/>
                      </a:lnTo>
                      <a:lnTo>
                        <a:pt x="156" y="230"/>
                      </a:lnTo>
                      <a:lnTo>
                        <a:pt x="66" y="230"/>
                      </a:lnTo>
                      <a:lnTo>
                        <a:pt x="66" y="356"/>
                      </a:lnTo>
                      <a:close/>
                      <a:moveTo>
                        <a:pt x="191" y="356"/>
                      </a:moveTo>
                      <a:lnTo>
                        <a:pt x="281" y="356"/>
                      </a:lnTo>
                      <a:lnTo>
                        <a:pt x="281" y="190"/>
                      </a:lnTo>
                      <a:lnTo>
                        <a:pt x="191" y="190"/>
                      </a:lnTo>
                      <a:lnTo>
                        <a:pt x="191" y="356"/>
                      </a:lnTo>
                      <a:close/>
                      <a:moveTo>
                        <a:pt x="316" y="106"/>
                      </a:moveTo>
                      <a:lnTo>
                        <a:pt x="316" y="356"/>
                      </a:lnTo>
                      <a:lnTo>
                        <a:pt x="406" y="356"/>
                      </a:lnTo>
                      <a:lnTo>
                        <a:pt x="406" y="106"/>
                      </a:lnTo>
                      <a:lnTo>
                        <a:pt x="316" y="10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6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grpSp>
          <p:nvGrpSpPr>
            <p:cNvPr id="13" name="iṩḷïḍê"/>
            <p:cNvGrpSpPr/>
            <p:nvPr/>
          </p:nvGrpSpPr>
          <p:grpSpPr>
            <a:xfrm>
              <a:off x="7709873" y="3180280"/>
              <a:ext cx="3809027" cy="916539"/>
              <a:chOff x="7709873" y="2996787"/>
              <a:chExt cx="3809027" cy="916539"/>
            </a:xfrm>
          </p:grpSpPr>
          <p:grpSp>
            <p:nvGrpSpPr>
              <p:cNvPr id="21" name="íS1îde"/>
              <p:cNvGrpSpPr/>
              <p:nvPr/>
            </p:nvGrpSpPr>
            <p:grpSpPr>
              <a:xfrm>
                <a:off x="8433449" y="2996787"/>
                <a:ext cx="3085451" cy="916539"/>
                <a:chOff x="7788904" y="2996787"/>
                <a:chExt cx="3085451" cy="916539"/>
              </a:xfrm>
            </p:grpSpPr>
            <p:sp>
              <p:nvSpPr>
                <p:cNvPr id="25" name="íśļïďê"/>
                <p:cNvSpPr/>
                <p:nvPr/>
              </p:nvSpPr>
              <p:spPr>
                <a:xfrm>
                  <a:off x="7788904" y="3389355"/>
                  <a:ext cx="3085451" cy="5239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en-US" altLang="zh-CN" sz="1000" dirty="0"/>
                    <a:t>Copy paste fonts. Choose the only option to retain text…...</a:t>
                  </a:r>
                </a:p>
              </p:txBody>
            </p:sp>
            <p:sp>
              <p:nvSpPr>
                <p:cNvPr id="26" name="îŝḻiḑè"/>
                <p:cNvSpPr/>
                <p:nvPr/>
              </p:nvSpPr>
              <p:spPr>
                <a:xfrm>
                  <a:off x="7788904" y="2996787"/>
                  <a:ext cx="3085451" cy="392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</p:grpSp>
          <p:grpSp>
            <p:nvGrpSpPr>
              <p:cNvPr id="22" name="íśḻïḍé"/>
              <p:cNvGrpSpPr/>
              <p:nvPr/>
            </p:nvGrpSpPr>
            <p:grpSpPr>
              <a:xfrm>
                <a:off x="7709873" y="3122658"/>
                <a:ext cx="631216" cy="631216"/>
                <a:chOff x="7650601" y="3122658"/>
                <a:chExt cx="631216" cy="631216"/>
              </a:xfrm>
            </p:grpSpPr>
            <p:sp>
              <p:nvSpPr>
                <p:cNvPr id="23" name="iṣļiḋe"/>
                <p:cNvSpPr/>
                <p:nvPr/>
              </p:nvSpPr>
              <p:spPr>
                <a:xfrm>
                  <a:off x="7650601" y="3122658"/>
                  <a:ext cx="631216" cy="631216"/>
                </a:xfrm>
                <a:prstGeom prst="ellipse">
                  <a:avLst/>
                </a:prstGeom>
                <a:noFill/>
                <a:ln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24" name="isḷïdé"/>
                <p:cNvSpPr/>
                <p:nvPr/>
              </p:nvSpPr>
              <p:spPr>
                <a:xfrm>
                  <a:off x="7834943" y="3307074"/>
                  <a:ext cx="262538" cy="262389"/>
                </a:xfrm>
                <a:custGeom>
                  <a:avLst/>
                  <a:gdLst>
                    <a:gd name="connsiteX0" fmla="*/ 177088 w 577759"/>
                    <a:gd name="connsiteY0" fmla="*/ 396051 h 577432"/>
                    <a:gd name="connsiteX1" fmla="*/ 185388 w 577759"/>
                    <a:gd name="connsiteY1" fmla="*/ 400653 h 577432"/>
                    <a:gd name="connsiteX2" fmla="*/ 178010 w 577759"/>
                    <a:gd name="connsiteY2" fmla="*/ 436543 h 577432"/>
                    <a:gd name="connsiteX3" fmla="*/ 184466 w 577759"/>
                    <a:gd name="connsiteY3" fmla="*/ 440224 h 577432"/>
                    <a:gd name="connsiteX4" fmla="*/ 186310 w 577759"/>
                    <a:gd name="connsiteY4" fmla="*/ 442985 h 577432"/>
                    <a:gd name="connsiteX5" fmla="*/ 201988 w 577759"/>
                    <a:gd name="connsiteY5" fmla="*/ 452188 h 577432"/>
                    <a:gd name="connsiteX6" fmla="*/ 204755 w 577759"/>
                    <a:gd name="connsiteY6" fmla="*/ 458630 h 577432"/>
                    <a:gd name="connsiteX7" fmla="*/ 274843 w 577759"/>
                    <a:gd name="connsiteY7" fmla="*/ 460470 h 577432"/>
                    <a:gd name="connsiteX8" fmla="*/ 274843 w 577759"/>
                    <a:gd name="connsiteY8" fmla="*/ 480716 h 577432"/>
                    <a:gd name="connsiteX9" fmla="*/ 206599 w 577759"/>
                    <a:gd name="connsiteY9" fmla="*/ 478876 h 577432"/>
                    <a:gd name="connsiteX10" fmla="*/ 194610 w 577759"/>
                    <a:gd name="connsiteY10" fmla="*/ 481636 h 577432"/>
                    <a:gd name="connsiteX11" fmla="*/ 183544 w 577759"/>
                    <a:gd name="connsiteY11" fmla="*/ 473354 h 577432"/>
                    <a:gd name="connsiteX12" fmla="*/ 183544 w 577759"/>
                    <a:gd name="connsiteY12" fmla="*/ 466912 h 577432"/>
                    <a:gd name="connsiteX13" fmla="*/ 178933 w 577759"/>
                    <a:gd name="connsiteY13" fmla="*/ 474274 h 577432"/>
                    <a:gd name="connsiteX14" fmla="*/ 161410 w 577759"/>
                    <a:gd name="connsiteY14" fmla="*/ 465992 h 577432"/>
                    <a:gd name="connsiteX15" fmla="*/ 162333 w 577759"/>
                    <a:gd name="connsiteY15" fmla="*/ 464151 h 577432"/>
                    <a:gd name="connsiteX16" fmla="*/ 163255 w 577759"/>
                    <a:gd name="connsiteY16" fmla="*/ 460470 h 577432"/>
                    <a:gd name="connsiteX17" fmla="*/ 156799 w 577759"/>
                    <a:gd name="connsiteY17" fmla="*/ 466912 h 577432"/>
                    <a:gd name="connsiteX18" fmla="*/ 140199 w 577759"/>
                    <a:gd name="connsiteY18" fmla="*/ 456789 h 577432"/>
                    <a:gd name="connsiteX19" fmla="*/ 154033 w 577759"/>
                    <a:gd name="connsiteY19" fmla="*/ 435623 h 577432"/>
                    <a:gd name="connsiteX20" fmla="*/ 103311 w 577759"/>
                    <a:gd name="connsiteY20" fmla="*/ 495441 h 577432"/>
                    <a:gd name="connsiteX21" fmla="*/ 85789 w 577759"/>
                    <a:gd name="connsiteY21" fmla="*/ 485318 h 577432"/>
                    <a:gd name="connsiteX22" fmla="*/ 143888 w 577759"/>
                    <a:gd name="connsiteY22" fmla="*/ 417217 h 577432"/>
                    <a:gd name="connsiteX23" fmla="*/ 177088 w 577759"/>
                    <a:gd name="connsiteY23" fmla="*/ 396051 h 577432"/>
                    <a:gd name="connsiteX24" fmla="*/ 326592 w 577759"/>
                    <a:gd name="connsiteY24" fmla="*/ 382185 h 577432"/>
                    <a:gd name="connsiteX25" fmla="*/ 324748 w 577759"/>
                    <a:gd name="connsiteY25" fmla="*/ 412582 h 577432"/>
                    <a:gd name="connsiteX26" fmla="*/ 340423 w 577759"/>
                    <a:gd name="connsiteY26" fmla="*/ 420871 h 577432"/>
                    <a:gd name="connsiteX27" fmla="*/ 355177 w 577759"/>
                    <a:gd name="connsiteY27" fmla="*/ 430082 h 577432"/>
                    <a:gd name="connsiteX28" fmla="*/ 380995 w 577759"/>
                    <a:gd name="connsiteY28" fmla="*/ 413503 h 577432"/>
                    <a:gd name="connsiteX29" fmla="*/ 356099 w 577759"/>
                    <a:gd name="connsiteY29" fmla="*/ 393238 h 577432"/>
                    <a:gd name="connsiteX30" fmla="*/ 326592 w 577759"/>
                    <a:gd name="connsiteY30" fmla="*/ 382185 h 577432"/>
                    <a:gd name="connsiteX31" fmla="*/ 125443 w 577759"/>
                    <a:gd name="connsiteY31" fmla="*/ 299294 h 577432"/>
                    <a:gd name="connsiteX32" fmla="*/ 224189 w 577759"/>
                    <a:gd name="connsiteY32" fmla="*/ 299294 h 577432"/>
                    <a:gd name="connsiteX33" fmla="*/ 250029 w 577759"/>
                    <a:gd name="connsiteY33" fmla="*/ 326015 h 577432"/>
                    <a:gd name="connsiteX34" fmla="*/ 224189 w 577759"/>
                    <a:gd name="connsiteY34" fmla="*/ 351815 h 577432"/>
                    <a:gd name="connsiteX35" fmla="*/ 125443 w 577759"/>
                    <a:gd name="connsiteY35" fmla="*/ 351815 h 577432"/>
                    <a:gd name="connsiteX36" fmla="*/ 98680 w 577759"/>
                    <a:gd name="connsiteY36" fmla="*/ 326015 h 577432"/>
                    <a:gd name="connsiteX37" fmla="*/ 125443 w 577759"/>
                    <a:gd name="connsiteY37" fmla="*/ 299294 h 577432"/>
                    <a:gd name="connsiteX38" fmla="*/ 125436 w 577759"/>
                    <a:gd name="connsiteY38" fmla="*/ 200762 h 577432"/>
                    <a:gd name="connsiteX39" fmla="*/ 321952 w 577759"/>
                    <a:gd name="connsiteY39" fmla="*/ 200762 h 577432"/>
                    <a:gd name="connsiteX40" fmla="*/ 348708 w 577759"/>
                    <a:gd name="connsiteY40" fmla="*/ 227483 h 577432"/>
                    <a:gd name="connsiteX41" fmla="*/ 321952 w 577759"/>
                    <a:gd name="connsiteY41" fmla="*/ 253283 h 577432"/>
                    <a:gd name="connsiteX42" fmla="*/ 125436 w 577759"/>
                    <a:gd name="connsiteY42" fmla="*/ 253283 h 577432"/>
                    <a:gd name="connsiteX43" fmla="*/ 98680 w 577759"/>
                    <a:gd name="connsiteY43" fmla="*/ 227483 h 577432"/>
                    <a:gd name="connsiteX44" fmla="*/ 125436 w 577759"/>
                    <a:gd name="connsiteY44" fmla="*/ 200762 h 577432"/>
                    <a:gd name="connsiteX45" fmla="*/ 125436 w 577759"/>
                    <a:gd name="connsiteY45" fmla="*/ 103118 h 577432"/>
                    <a:gd name="connsiteX46" fmla="*/ 321952 w 577759"/>
                    <a:gd name="connsiteY46" fmla="*/ 103118 h 577432"/>
                    <a:gd name="connsiteX47" fmla="*/ 348708 w 577759"/>
                    <a:gd name="connsiteY47" fmla="*/ 128918 h 577432"/>
                    <a:gd name="connsiteX48" fmla="*/ 321952 w 577759"/>
                    <a:gd name="connsiteY48" fmla="*/ 155639 h 577432"/>
                    <a:gd name="connsiteX49" fmla="*/ 125436 w 577759"/>
                    <a:gd name="connsiteY49" fmla="*/ 155639 h 577432"/>
                    <a:gd name="connsiteX50" fmla="*/ 98680 w 577759"/>
                    <a:gd name="connsiteY50" fmla="*/ 128918 h 577432"/>
                    <a:gd name="connsiteX51" fmla="*/ 125436 w 577759"/>
                    <a:gd name="connsiteY51" fmla="*/ 103118 h 577432"/>
                    <a:gd name="connsiteX52" fmla="*/ 497753 w 577759"/>
                    <a:gd name="connsiteY52" fmla="*/ 64639 h 577432"/>
                    <a:gd name="connsiteX53" fmla="*/ 537748 w 577759"/>
                    <a:gd name="connsiteY53" fmla="*/ 78225 h 577432"/>
                    <a:gd name="connsiteX54" fmla="*/ 577398 w 577759"/>
                    <a:gd name="connsiteY54" fmla="*/ 121516 h 577432"/>
                    <a:gd name="connsiteX55" fmla="*/ 575554 w 577759"/>
                    <a:gd name="connsiteY55" fmla="*/ 130727 h 577432"/>
                    <a:gd name="connsiteX56" fmla="*/ 411424 w 577759"/>
                    <a:gd name="connsiteY56" fmla="*/ 415345 h 577432"/>
                    <a:gd name="connsiteX57" fmla="*/ 407735 w 577759"/>
                    <a:gd name="connsiteY57" fmla="*/ 419029 h 577432"/>
                    <a:gd name="connsiteX58" fmla="*/ 321982 w 577759"/>
                    <a:gd name="connsiteY58" fmla="*/ 476137 h 577432"/>
                    <a:gd name="connsiteX59" fmla="*/ 308151 w 577759"/>
                    <a:gd name="connsiteY59" fmla="*/ 476137 h 577432"/>
                    <a:gd name="connsiteX60" fmla="*/ 301696 w 577759"/>
                    <a:gd name="connsiteY60" fmla="*/ 464163 h 577432"/>
                    <a:gd name="connsiteX61" fmla="*/ 307229 w 577759"/>
                    <a:gd name="connsiteY61" fmla="*/ 361921 h 577432"/>
                    <a:gd name="connsiteX62" fmla="*/ 309073 w 577759"/>
                    <a:gd name="connsiteY62" fmla="*/ 355473 h 577432"/>
                    <a:gd name="connsiteX63" fmla="*/ 473203 w 577759"/>
                    <a:gd name="connsiteY63" fmla="*/ 71777 h 577432"/>
                    <a:gd name="connsiteX64" fmla="*/ 480580 w 577759"/>
                    <a:gd name="connsiteY64" fmla="*/ 66250 h 577432"/>
                    <a:gd name="connsiteX65" fmla="*/ 497753 w 577759"/>
                    <a:gd name="connsiteY65" fmla="*/ 64639 h 577432"/>
                    <a:gd name="connsiteX66" fmla="*/ 26751 w 577759"/>
                    <a:gd name="connsiteY66" fmla="*/ 0 h 577432"/>
                    <a:gd name="connsiteX67" fmla="*/ 420637 w 577759"/>
                    <a:gd name="connsiteY67" fmla="*/ 0 h 577432"/>
                    <a:gd name="connsiteX68" fmla="*/ 447388 w 577759"/>
                    <a:gd name="connsiteY68" fmla="*/ 25786 h 577432"/>
                    <a:gd name="connsiteX69" fmla="*/ 447388 w 577759"/>
                    <a:gd name="connsiteY69" fmla="*/ 65387 h 577432"/>
                    <a:gd name="connsiteX70" fmla="*/ 394808 w 577759"/>
                    <a:gd name="connsiteY70" fmla="*/ 156560 h 577432"/>
                    <a:gd name="connsiteX71" fmla="*/ 394808 w 577759"/>
                    <a:gd name="connsiteY71" fmla="*/ 52494 h 577432"/>
                    <a:gd name="connsiteX72" fmla="*/ 52580 w 577759"/>
                    <a:gd name="connsiteY72" fmla="*/ 52494 h 577432"/>
                    <a:gd name="connsiteX73" fmla="*/ 52580 w 577759"/>
                    <a:gd name="connsiteY73" fmla="*/ 524938 h 577432"/>
                    <a:gd name="connsiteX74" fmla="*/ 394808 w 577759"/>
                    <a:gd name="connsiteY74" fmla="*/ 524938 h 577432"/>
                    <a:gd name="connsiteX75" fmla="*/ 394808 w 577759"/>
                    <a:gd name="connsiteY75" fmla="*/ 459551 h 577432"/>
                    <a:gd name="connsiteX76" fmla="*/ 422482 w 577759"/>
                    <a:gd name="connsiteY76" fmla="*/ 441132 h 577432"/>
                    <a:gd name="connsiteX77" fmla="*/ 434474 w 577759"/>
                    <a:gd name="connsiteY77" fmla="*/ 428239 h 577432"/>
                    <a:gd name="connsiteX78" fmla="*/ 447388 w 577759"/>
                    <a:gd name="connsiteY78" fmla="*/ 406137 h 577432"/>
                    <a:gd name="connsiteX79" fmla="*/ 447388 w 577759"/>
                    <a:gd name="connsiteY79" fmla="*/ 550725 h 577432"/>
                    <a:gd name="connsiteX80" fmla="*/ 420637 w 577759"/>
                    <a:gd name="connsiteY80" fmla="*/ 577432 h 577432"/>
                    <a:gd name="connsiteX81" fmla="*/ 26751 w 577759"/>
                    <a:gd name="connsiteY81" fmla="*/ 577432 h 577432"/>
                    <a:gd name="connsiteX82" fmla="*/ 0 w 577759"/>
                    <a:gd name="connsiteY82" fmla="*/ 550725 h 577432"/>
                    <a:gd name="connsiteX83" fmla="*/ 0 w 577759"/>
                    <a:gd name="connsiteY83" fmla="*/ 25786 h 577432"/>
                    <a:gd name="connsiteX84" fmla="*/ 26751 w 577759"/>
                    <a:gd name="connsiteY84" fmla="*/ 0 h 57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577759" h="577432">
                      <a:moveTo>
                        <a:pt x="177088" y="396051"/>
                      </a:moveTo>
                      <a:cubicBezTo>
                        <a:pt x="179855" y="396051"/>
                        <a:pt x="183544" y="397892"/>
                        <a:pt x="185388" y="400653"/>
                      </a:cubicBezTo>
                      <a:cubicBezTo>
                        <a:pt x="189999" y="411696"/>
                        <a:pt x="185388" y="423659"/>
                        <a:pt x="178010" y="436543"/>
                      </a:cubicBezTo>
                      <a:cubicBezTo>
                        <a:pt x="180777" y="436543"/>
                        <a:pt x="182621" y="438384"/>
                        <a:pt x="184466" y="440224"/>
                      </a:cubicBezTo>
                      <a:cubicBezTo>
                        <a:pt x="185388" y="441145"/>
                        <a:pt x="185388" y="442065"/>
                        <a:pt x="186310" y="442985"/>
                      </a:cubicBezTo>
                      <a:cubicBezTo>
                        <a:pt x="191844" y="442065"/>
                        <a:pt x="197377" y="444826"/>
                        <a:pt x="201988" y="452188"/>
                      </a:cubicBezTo>
                      <a:cubicBezTo>
                        <a:pt x="203832" y="454949"/>
                        <a:pt x="204755" y="456789"/>
                        <a:pt x="204755" y="458630"/>
                      </a:cubicBezTo>
                      <a:cubicBezTo>
                        <a:pt x="229654" y="454028"/>
                        <a:pt x="249943" y="460470"/>
                        <a:pt x="274843" y="460470"/>
                      </a:cubicBezTo>
                      <a:cubicBezTo>
                        <a:pt x="287754" y="460470"/>
                        <a:pt x="287754" y="480716"/>
                        <a:pt x="274843" y="480716"/>
                      </a:cubicBezTo>
                      <a:cubicBezTo>
                        <a:pt x="253632" y="480716"/>
                        <a:pt x="226888" y="468753"/>
                        <a:pt x="206599" y="478876"/>
                      </a:cubicBezTo>
                      <a:cubicBezTo>
                        <a:pt x="202910" y="480716"/>
                        <a:pt x="198299" y="483477"/>
                        <a:pt x="194610" y="481636"/>
                      </a:cubicBezTo>
                      <a:cubicBezTo>
                        <a:pt x="189999" y="479796"/>
                        <a:pt x="184466" y="478876"/>
                        <a:pt x="183544" y="473354"/>
                      </a:cubicBezTo>
                      <a:cubicBezTo>
                        <a:pt x="183544" y="470593"/>
                        <a:pt x="183544" y="468753"/>
                        <a:pt x="183544" y="466912"/>
                      </a:cubicBezTo>
                      <a:cubicBezTo>
                        <a:pt x="181699" y="469673"/>
                        <a:pt x="180777" y="471513"/>
                        <a:pt x="178933" y="474274"/>
                      </a:cubicBezTo>
                      <a:cubicBezTo>
                        <a:pt x="173399" y="482557"/>
                        <a:pt x="156799" y="477035"/>
                        <a:pt x="161410" y="465992"/>
                      </a:cubicBezTo>
                      <a:cubicBezTo>
                        <a:pt x="161410" y="465992"/>
                        <a:pt x="161410" y="465072"/>
                        <a:pt x="162333" y="464151"/>
                      </a:cubicBezTo>
                      <a:cubicBezTo>
                        <a:pt x="162333" y="462311"/>
                        <a:pt x="163255" y="461391"/>
                        <a:pt x="163255" y="460470"/>
                      </a:cubicBezTo>
                      <a:cubicBezTo>
                        <a:pt x="161410" y="462311"/>
                        <a:pt x="158644" y="464151"/>
                        <a:pt x="156799" y="466912"/>
                      </a:cubicBezTo>
                      <a:cubicBezTo>
                        <a:pt x="150344" y="477035"/>
                        <a:pt x="132822" y="467832"/>
                        <a:pt x="140199" y="456789"/>
                      </a:cubicBezTo>
                      <a:cubicBezTo>
                        <a:pt x="144811" y="449427"/>
                        <a:pt x="149422" y="442985"/>
                        <a:pt x="154033" y="435623"/>
                      </a:cubicBezTo>
                      <a:cubicBezTo>
                        <a:pt x="135588" y="454028"/>
                        <a:pt x="118988" y="474274"/>
                        <a:pt x="103311" y="495441"/>
                      </a:cubicBezTo>
                      <a:cubicBezTo>
                        <a:pt x="95011" y="504643"/>
                        <a:pt x="78411" y="495441"/>
                        <a:pt x="85789" y="485318"/>
                      </a:cubicBezTo>
                      <a:cubicBezTo>
                        <a:pt x="104233" y="462311"/>
                        <a:pt x="122677" y="438384"/>
                        <a:pt x="143888" y="417217"/>
                      </a:cubicBezTo>
                      <a:cubicBezTo>
                        <a:pt x="152188" y="408935"/>
                        <a:pt x="163255" y="396051"/>
                        <a:pt x="177088" y="396051"/>
                      </a:cubicBezTo>
                      <a:close/>
                      <a:moveTo>
                        <a:pt x="326592" y="382185"/>
                      </a:moveTo>
                      <a:lnTo>
                        <a:pt x="324748" y="412582"/>
                      </a:lnTo>
                      <a:cubicBezTo>
                        <a:pt x="329358" y="414424"/>
                        <a:pt x="334891" y="417187"/>
                        <a:pt x="340423" y="420871"/>
                      </a:cubicBezTo>
                      <a:cubicBezTo>
                        <a:pt x="345956" y="423635"/>
                        <a:pt x="350566" y="427319"/>
                        <a:pt x="355177" y="430082"/>
                      </a:cubicBezTo>
                      <a:lnTo>
                        <a:pt x="380995" y="413503"/>
                      </a:lnTo>
                      <a:cubicBezTo>
                        <a:pt x="376385" y="407976"/>
                        <a:pt x="369008" y="400607"/>
                        <a:pt x="356099" y="393238"/>
                      </a:cubicBezTo>
                      <a:cubicBezTo>
                        <a:pt x="343190" y="385869"/>
                        <a:pt x="333047" y="383106"/>
                        <a:pt x="326592" y="382185"/>
                      </a:cubicBezTo>
                      <a:close/>
                      <a:moveTo>
                        <a:pt x="125443" y="299294"/>
                      </a:moveTo>
                      <a:lnTo>
                        <a:pt x="224189" y="299294"/>
                      </a:lnTo>
                      <a:cubicBezTo>
                        <a:pt x="238032" y="299294"/>
                        <a:pt x="250029" y="311272"/>
                        <a:pt x="250029" y="326015"/>
                      </a:cubicBezTo>
                      <a:cubicBezTo>
                        <a:pt x="250029" y="339836"/>
                        <a:pt x="238032" y="351815"/>
                        <a:pt x="224189" y="351815"/>
                      </a:cubicBezTo>
                      <a:lnTo>
                        <a:pt x="125443" y="351815"/>
                      </a:lnTo>
                      <a:cubicBezTo>
                        <a:pt x="110677" y="351815"/>
                        <a:pt x="98680" y="339836"/>
                        <a:pt x="98680" y="326015"/>
                      </a:cubicBezTo>
                      <a:cubicBezTo>
                        <a:pt x="98680" y="311272"/>
                        <a:pt x="110677" y="299294"/>
                        <a:pt x="125443" y="299294"/>
                      </a:cubicBezTo>
                      <a:close/>
                      <a:moveTo>
                        <a:pt x="125436" y="200762"/>
                      </a:moveTo>
                      <a:lnTo>
                        <a:pt x="321952" y="200762"/>
                      </a:lnTo>
                      <a:cubicBezTo>
                        <a:pt x="336714" y="200762"/>
                        <a:pt x="348708" y="212740"/>
                        <a:pt x="348708" y="227483"/>
                      </a:cubicBezTo>
                      <a:cubicBezTo>
                        <a:pt x="348708" y="242226"/>
                        <a:pt x="336714" y="253283"/>
                        <a:pt x="321952" y="253283"/>
                      </a:cubicBezTo>
                      <a:lnTo>
                        <a:pt x="125436" y="253283"/>
                      </a:lnTo>
                      <a:cubicBezTo>
                        <a:pt x="110674" y="253283"/>
                        <a:pt x="98680" y="242226"/>
                        <a:pt x="98680" y="227483"/>
                      </a:cubicBezTo>
                      <a:cubicBezTo>
                        <a:pt x="98680" y="212740"/>
                        <a:pt x="110674" y="200762"/>
                        <a:pt x="125436" y="200762"/>
                      </a:cubicBezTo>
                      <a:close/>
                      <a:moveTo>
                        <a:pt x="125436" y="103118"/>
                      </a:moveTo>
                      <a:lnTo>
                        <a:pt x="321952" y="103118"/>
                      </a:lnTo>
                      <a:cubicBezTo>
                        <a:pt x="336714" y="103118"/>
                        <a:pt x="348708" y="114175"/>
                        <a:pt x="348708" y="128918"/>
                      </a:cubicBezTo>
                      <a:cubicBezTo>
                        <a:pt x="348708" y="143660"/>
                        <a:pt x="336714" y="155639"/>
                        <a:pt x="321952" y="155639"/>
                      </a:cubicBezTo>
                      <a:lnTo>
                        <a:pt x="125436" y="155639"/>
                      </a:lnTo>
                      <a:cubicBezTo>
                        <a:pt x="110674" y="155639"/>
                        <a:pt x="98680" y="143660"/>
                        <a:pt x="98680" y="128918"/>
                      </a:cubicBezTo>
                      <a:cubicBezTo>
                        <a:pt x="98680" y="114175"/>
                        <a:pt x="110674" y="103118"/>
                        <a:pt x="125436" y="103118"/>
                      </a:cubicBezTo>
                      <a:close/>
                      <a:moveTo>
                        <a:pt x="497753" y="64639"/>
                      </a:moveTo>
                      <a:cubicBezTo>
                        <a:pt x="507550" y="65329"/>
                        <a:pt x="521151" y="68553"/>
                        <a:pt x="537748" y="78225"/>
                      </a:cubicBezTo>
                      <a:cubicBezTo>
                        <a:pt x="570943" y="97568"/>
                        <a:pt x="576476" y="118753"/>
                        <a:pt x="577398" y="121516"/>
                      </a:cubicBezTo>
                      <a:cubicBezTo>
                        <a:pt x="578320" y="124279"/>
                        <a:pt x="577398" y="127964"/>
                        <a:pt x="575554" y="130727"/>
                      </a:cubicBezTo>
                      <a:lnTo>
                        <a:pt x="411424" y="415345"/>
                      </a:lnTo>
                      <a:cubicBezTo>
                        <a:pt x="410501" y="416266"/>
                        <a:pt x="409579" y="418108"/>
                        <a:pt x="407735" y="419029"/>
                      </a:cubicBezTo>
                      <a:lnTo>
                        <a:pt x="321982" y="476137"/>
                      </a:lnTo>
                      <a:cubicBezTo>
                        <a:pt x="317371" y="478900"/>
                        <a:pt x="312761" y="478900"/>
                        <a:pt x="308151" y="476137"/>
                      </a:cubicBezTo>
                      <a:cubicBezTo>
                        <a:pt x="303540" y="473374"/>
                        <a:pt x="300774" y="468768"/>
                        <a:pt x="301696" y="464163"/>
                      </a:cubicBezTo>
                      <a:lnTo>
                        <a:pt x="307229" y="361921"/>
                      </a:lnTo>
                      <a:cubicBezTo>
                        <a:pt x="308151" y="359158"/>
                        <a:pt x="308151" y="357316"/>
                        <a:pt x="309073" y="355473"/>
                      </a:cubicBezTo>
                      <a:lnTo>
                        <a:pt x="473203" y="71777"/>
                      </a:lnTo>
                      <a:cubicBezTo>
                        <a:pt x="475047" y="69014"/>
                        <a:pt x="477813" y="67172"/>
                        <a:pt x="480580" y="66250"/>
                      </a:cubicBezTo>
                      <a:cubicBezTo>
                        <a:pt x="481963" y="65790"/>
                        <a:pt x="487956" y="63948"/>
                        <a:pt x="497753" y="64639"/>
                      </a:cubicBezTo>
                      <a:close/>
                      <a:moveTo>
                        <a:pt x="26751" y="0"/>
                      </a:moveTo>
                      <a:lnTo>
                        <a:pt x="420637" y="0"/>
                      </a:lnTo>
                      <a:cubicBezTo>
                        <a:pt x="435396" y="0"/>
                        <a:pt x="447388" y="11972"/>
                        <a:pt x="447388" y="25786"/>
                      </a:cubicBezTo>
                      <a:lnTo>
                        <a:pt x="447388" y="65387"/>
                      </a:lnTo>
                      <a:lnTo>
                        <a:pt x="394808" y="156560"/>
                      </a:lnTo>
                      <a:lnTo>
                        <a:pt x="394808" y="52494"/>
                      </a:lnTo>
                      <a:lnTo>
                        <a:pt x="52580" y="52494"/>
                      </a:lnTo>
                      <a:lnTo>
                        <a:pt x="52580" y="524938"/>
                      </a:lnTo>
                      <a:lnTo>
                        <a:pt x="394808" y="524938"/>
                      </a:lnTo>
                      <a:lnTo>
                        <a:pt x="394808" y="459551"/>
                      </a:lnTo>
                      <a:lnTo>
                        <a:pt x="422482" y="441132"/>
                      </a:lnTo>
                      <a:cubicBezTo>
                        <a:pt x="427094" y="437449"/>
                        <a:pt x="431706" y="432844"/>
                        <a:pt x="434474" y="428239"/>
                      </a:cubicBezTo>
                      <a:lnTo>
                        <a:pt x="447388" y="406137"/>
                      </a:lnTo>
                      <a:lnTo>
                        <a:pt x="447388" y="550725"/>
                      </a:lnTo>
                      <a:cubicBezTo>
                        <a:pt x="447388" y="565460"/>
                        <a:pt x="435396" y="577432"/>
                        <a:pt x="420637" y="577432"/>
                      </a:cubicBezTo>
                      <a:lnTo>
                        <a:pt x="26751" y="577432"/>
                      </a:lnTo>
                      <a:cubicBezTo>
                        <a:pt x="11992" y="577432"/>
                        <a:pt x="0" y="565460"/>
                        <a:pt x="0" y="550725"/>
                      </a:cubicBezTo>
                      <a:lnTo>
                        <a:pt x="0" y="25786"/>
                      </a:lnTo>
                      <a:cubicBezTo>
                        <a:pt x="0" y="11972"/>
                        <a:pt x="11992" y="0"/>
                        <a:pt x="26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grpSp>
          <p:nvGrpSpPr>
            <p:cNvPr id="14" name="íšḷïḑê"/>
            <p:cNvGrpSpPr/>
            <p:nvPr/>
          </p:nvGrpSpPr>
          <p:grpSpPr>
            <a:xfrm>
              <a:off x="7709873" y="4476259"/>
              <a:ext cx="3809027" cy="916539"/>
              <a:chOff x="7709873" y="4292766"/>
              <a:chExt cx="3809027" cy="916539"/>
            </a:xfrm>
          </p:grpSpPr>
          <p:grpSp>
            <p:nvGrpSpPr>
              <p:cNvPr id="15" name="îṥliḍê"/>
              <p:cNvGrpSpPr/>
              <p:nvPr/>
            </p:nvGrpSpPr>
            <p:grpSpPr>
              <a:xfrm>
                <a:off x="8433449" y="4292766"/>
                <a:ext cx="3085451" cy="916539"/>
                <a:chOff x="7788904" y="4292766"/>
                <a:chExt cx="3085451" cy="916539"/>
              </a:xfrm>
            </p:grpSpPr>
            <p:sp>
              <p:nvSpPr>
                <p:cNvPr id="19" name="iSḷïḑe"/>
                <p:cNvSpPr/>
                <p:nvPr/>
              </p:nvSpPr>
              <p:spPr>
                <a:xfrm>
                  <a:off x="7788904" y="4685334"/>
                  <a:ext cx="3085451" cy="5239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en-US" altLang="zh-CN" sz="1000" dirty="0"/>
                    <a:t>Copy paste fonts. Choose the only option to retain text…...</a:t>
                  </a:r>
                </a:p>
              </p:txBody>
            </p:sp>
            <p:sp>
              <p:nvSpPr>
                <p:cNvPr id="20" name="íšḷîḍé"/>
                <p:cNvSpPr/>
                <p:nvPr/>
              </p:nvSpPr>
              <p:spPr>
                <a:xfrm>
                  <a:off x="7788904" y="4292766"/>
                  <a:ext cx="3085451" cy="392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</p:grpSp>
          <p:grpSp>
            <p:nvGrpSpPr>
              <p:cNvPr id="16" name="îṣlíḓè"/>
              <p:cNvGrpSpPr/>
              <p:nvPr/>
            </p:nvGrpSpPr>
            <p:grpSpPr>
              <a:xfrm>
                <a:off x="7709873" y="4418637"/>
                <a:ext cx="631216" cy="631216"/>
                <a:chOff x="7650601" y="4418637"/>
                <a:chExt cx="631216" cy="631216"/>
              </a:xfrm>
            </p:grpSpPr>
            <p:sp>
              <p:nvSpPr>
                <p:cNvPr id="17" name="íṥ1ïḓè"/>
                <p:cNvSpPr/>
                <p:nvPr/>
              </p:nvSpPr>
              <p:spPr>
                <a:xfrm>
                  <a:off x="7650601" y="4418637"/>
                  <a:ext cx="631216" cy="631216"/>
                </a:xfrm>
                <a:prstGeom prst="ellipse">
                  <a:avLst/>
                </a:prstGeom>
                <a:noFill/>
                <a:ln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8" name="íṩḻíde"/>
                <p:cNvSpPr/>
                <p:nvPr/>
              </p:nvSpPr>
              <p:spPr>
                <a:xfrm>
                  <a:off x="7834943" y="4621450"/>
                  <a:ext cx="262538" cy="225594"/>
                </a:xfrm>
                <a:custGeom>
                  <a:avLst/>
                  <a:gdLst>
                    <a:gd name="connsiteX0" fmla="*/ 389492 w 608271"/>
                    <a:gd name="connsiteY0" fmla="*/ 248491 h 522678"/>
                    <a:gd name="connsiteX1" fmla="*/ 481825 w 608271"/>
                    <a:gd name="connsiteY1" fmla="*/ 293892 h 522678"/>
                    <a:gd name="connsiteX2" fmla="*/ 604637 w 608271"/>
                    <a:gd name="connsiteY2" fmla="*/ 486497 h 522678"/>
                    <a:gd name="connsiteX3" fmla="*/ 605332 w 608271"/>
                    <a:gd name="connsiteY3" fmla="*/ 510486 h 522678"/>
                    <a:gd name="connsiteX4" fmla="*/ 584681 w 608271"/>
                    <a:gd name="connsiteY4" fmla="*/ 522678 h 522678"/>
                    <a:gd name="connsiteX5" fmla="*/ 467131 w 608271"/>
                    <a:gd name="connsiteY5" fmla="*/ 522381 h 522678"/>
                    <a:gd name="connsiteX6" fmla="*/ 441814 w 608271"/>
                    <a:gd name="connsiteY6" fmla="*/ 507115 h 522678"/>
                    <a:gd name="connsiteX7" fmla="*/ 385123 w 608271"/>
                    <a:gd name="connsiteY7" fmla="*/ 423451 h 522678"/>
                    <a:gd name="connsiteX8" fmla="*/ 148136 w 608271"/>
                    <a:gd name="connsiteY8" fmla="*/ 432472 h 522678"/>
                    <a:gd name="connsiteX9" fmla="*/ 123415 w 608271"/>
                    <a:gd name="connsiteY9" fmla="*/ 423650 h 522678"/>
                    <a:gd name="connsiteX10" fmla="*/ 11920 w 608271"/>
                    <a:gd name="connsiteY10" fmla="*/ 325117 h 522678"/>
                    <a:gd name="connsiteX11" fmla="*/ 8843 w 608271"/>
                    <a:gd name="connsiteY11" fmla="*/ 275454 h 522678"/>
                    <a:gd name="connsiteX12" fmla="*/ 58583 w 608271"/>
                    <a:gd name="connsiteY12" fmla="*/ 272381 h 522678"/>
                    <a:gd name="connsiteX13" fmla="*/ 159554 w 608271"/>
                    <a:gd name="connsiteY13" fmla="*/ 361596 h 522678"/>
                    <a:gd name="connsiteX14" fmla="*/ 378869 w 608271"/>
                    <a:gd name="connsiteY14" fmla="*/ 319863 h 522678"/>
                    <a:gd name="connsiteX15" fmla="*/ 250596 w 608271"/>
                    <a:gd name="connsiteY15" fmla="*/ 333741 h 522678"/>
                    <a:gd name="connsiteX16" fmla="*/ 211776 w 608271"/>
                    <a:gd name="connsiteY16" fmla="*/ 302615 h 522678"/>
                    <a:gd name="connsiteX17" fmla="*/ 242951 w 608271"/>
                    <a:gd name="connsiteY17" fmla="*/ 263757 h 522678"/>
                    <a:gd name="connsiteX18" fmla="*/ 389492 w 608271"/>
                    <a:gd name="connsiteY18" fmla="*/ 248491 h 522678"/>
                    <a:gd name="connsiteX19" fmla="*/ 22874 w 608271"/>
                    <a:gd name="connsiteY19" fmla="*/ 158631 h 522678"/>
                    <a:gd name="connsiteX20" fmla="*/ 352733 w 608271"/>
                    <a:gd name="connsiteY20" fmla="*/ 158631 h 522678"/>
                    <a:gd name="connsiteX21" fmla="*/ 372685 w 608271"/>
                    <a:gd name="connsiteY21" fmla="*/ 178545 h 522678"/>
                    <a:gd name="connsiteX22" fmla="*/ 372685 w 608271"/>
                    <a:gd name="connsiteY22" fmla="*/ 223129 h 522678"/>
                    <a:gd name="connsiteX23" fmla="*/ 240067 w 608271"/>
                    <a:gd name="connsiteY23" fmla="*/ 237495 h 522678"/>
                    <a:gd name="connsiteX24" fmla="*/ 187456 w 608271"/>
                    <a:gd name="connsiteY24" fmla="*/ 281485 h 522678"/>
                    <a:gd name="connsiteX25" fmla="*/ 108838 w 608271"/>
                    <a:gd name="connsiteY25" fmla="*/ 281485 h 522678"/>
                    <a:gd name="connsiteX26" fmla="*/ 76180 w 608271"/>
                    <a:gd name="connsiteY26" fmla="*/ 252654 h 522678"/>
                    <a:gd name="connsiteX27" fmla="*/ 2922 w 608271"/>
                    <a:gd name="connsiteY27" fmla="*/ 246313 h 522678"/>
                    <a:gd name="connsiteX28" fmla="*/ 2922 w 608271"/>
                    <a:gd name="connsiteY28" fmla="*/ 178545 h 522678"/>
                    <a:gd name="connsiteX29" fmla="*/ 22874 w 608271"/>
                    <a:gd name="connsiteY29" fmla="*/ 158631 h 522678"/>
                    <a:gd name="connsiteX30" fmla="*/ 22874 w 608271"/>
                    <a:gd name="connsiteY30" fmla="*/ 0 h 522678"/>
                    <a:gd name="connsiteX31" fmla="*/ 352733 w 608271"/>
                    <a:gd name="connsiteY31" fmla="*/ 0 h 522678"/>
                    <a:gd name="connsiteX32" fmla="*/ 372685 w 608271"/>
                    <a:gd name="connsiteY32" fmla="*/ 19925 h 522678"/>
                    <a:gd name="connsiteX33" fmla="*/ 372685 w 608271"/>
                    <a:gd name="connsiteY33" fmla="*/ 102999 h 522678"/>
                    <a:gd name="connsiteX34" fmla="*/ 352733 w 608271"/>
                    <a:gd name="connsiteY34" fmla="*/ 122925 h 522678"/>
                    <a:gd name="connsiteX35" fmla="*/ 22874 w 608271"/>
                    <a:gd name="connsiteY35" fmla="*/ 122925 h 522678"/>
                    <a:gd name="connsiteX36" fmla="*/ 2922 w 608271"/>
                    <a:gd name="connsiteY36" fmla="*/ 102999 h 522678"/>
                    <a:gd name="connsiteX37" fmla="*/ 2922 w 608271"/>
                    <a:gd name="connsiteY37" fmla="*/ 19925 h 522678"/>
                    <a:gd name="connsiteX38" fmla="*/ 22874 w 608271"/>
                    <a:gd name="connsiteY38" fmla="*/ 0 h 52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608271" h="522678">
                      <a:moveTo>
                        <a:pt x="389492" y="248491"/>
                      </a:moveTo>
                      <a:cubicBezTo>
                        <a:pt x="425432" y="248491"/>
                        <a:pt x="459883" y="265442"/>
                        <a:pt x="481825" y="293892"/>
                      </a:cubicBezTo>
                      <a:lnTo>
                        <a:pt x="604637" y="486497"/>
                      </a:lnTo>
                      <a:cubicBezTo>
                        <a:pt x="609204" y="493733"/>
                        <a:pt x="609502" y="502952"/>
                        <a:pt x="605332" y="510486"/>
                      </a:cubicBezTo>
                      <a:cubicBezTo>
                        <a:pt x="601162" y="518019"/>
                        <a:pt x="593319" y="522678"/>
                        <a:pt x="584681" y="522678"/>
                      </a:cubicBezTo>
                      <a:cubicBezTo>
                        <a:pt x="569888" y="522678"/>
                        <a:pt x="467131" y="522381"/>
                        <a:pt x="467131" y="522381"/>
                      </a:cubicBezTo>
                      <a:cubicBezTo>
                        <a:pt x="457203" y="521290"/>
                        <a:pt x="447771" y="516037"/>
                        <a:pt x="441814" y="507115"/>
                      </a:cubicBezTo>
                      <a:lnTo>
                        <a:pt x="385123" y="423451"/>
                      </a:lnTo>
                      <a:lnTo>
                        <a:pt x="148136" y="432472"/>
                      </a:lnTo>
                      <a:cubicBezTo>
                        <a:pt x="138804" y="432869"/>
                        <a:pt x="129967" y="429498"/>
                        <a:pt x="123415" y="423650"/>
                      </a:cubicBezTo>
                      <a:lnTo>
                        <a:pt x="11920" y="325117"/>
                      </a:lnTo>
                      <a:cubicBezTo>
                        <a:pt x="-2674" y="312230"/>
                        <a:pt x="-4064" y="290026"/>
                        <a:pt x="8843" y="275454"/>
                      </a:cubicBezTo>
                      <a:cubicBezTo>
                        <a:pt x="21749" y="260882"/>
                        <a:pt x="44088" y="259494"/>
                        <a:pt x="58583" y="272381"/>
                      </a:cubicBezTo>
                      <a:lnTo>
                        <a:pt x="159554" y="361596"/>
                      </a:lnTo>
                      <a:lnTo>
                        <a:pt x="378869" y="319863"/>
                      </a:lnTo>
                      <a:lnTo>
                        <a:pt x="250596" y="333741"/>
                      </a:lnTo>
                      <a:cubicBezTo>
                        <a:pt x="231236" y="335823"/>
                        <a:pt x="213861" y="321846"/>
                        <a:pt x="211776" y="302615"/>
                      </a:cubicBezTo>
                      <a:cubicBezTo>
                        <a:pt x="209592" y="283285"/>
                        <a:pt x="223591" y="265838"/>
                        <a:pt x="242951" y="263757"/>
                      </a:cubicBezTo>
                      <a:cubicBezTo>
                        <a:pt x="388896" y="247896"/>
                        <a:pt x="380954" y="248491"/>
                        <a:pt x="389492" y="248491"/>
                      </a:cubicBezTo>
                      <a:close/>
                      <a:moveTo>
                        <a:pt x="22874" y="158631"/>
                      </a:moveTo>
                      <a:lnTo>
                        <a:pt x="352733" y="158631"/>
                      </a:lnTo>
                      <a:cubicBezTo>
                        <a:pt x="363751" y="158631"/>
                        <a:pt x="372685" y="167548"/>
                        <a:pt x="372685" y="178545"/>
                      </a:cubicBezTo>
                      <a:lnTo>
                        <a:pt x="372685" y="223129"/>
                      </a:lnTo>
                      <a:lnTo>
                        <a:pt x="240067" y="237495"/>
                      </a:lnTo>
                      <a:cubicBezTo>
                        <a:pt x="213861" y="240368"/>
                        <a:pt x="194107" y="258896"/>
                        <a:pt x="187456" y="281485"/>
                      </a:cubicBezTo>
                      <a:lnTo>
                        <a:pt x="108838" y="281485"/>
                      </a:lnTo>
                      <a:lnTo>
                        <a:pt x="76180" y="252654"/>
                      </a:lnTo>
                      <a:cubicBezTo>
                        <a:pt x="55930" y="234721"/>
                        <a:pt x="26249" y="231947"/>
                        <a:pt x="2922" y="246313"/>
                      </a:cubicBezTo>
                      <a:lnTo>
                        <a:pt x="2922" y="178545"/>
                      </a:lnTo>
                      <a:cubicBezTo>
                        <a:pt x="2922" y="167548"/>
                        <a:pt x="11856" y="158631"/>
                        <a:pt x="22874" y="158631"/>
                      </a:cubicBezTo>
                      <a:close/>
                      <a:moveTo>
                        <a:pt x="22874" y="0"/>
                      </a:moveTo>
                      <a:lnTo>
                        <a:pt x="352733" y="0"/>
                      </a:lnTo>
                      <a:cubicBezTo>
                        <a:pt x="363751" y="0"/>
                        <a:pt x="372685" y="8922"/>
                        <a:pt x="372685" y="19925"/>
                      </a:cubicBezTo>
                      <a:lnTo>
                        <a:pt x="372685" y="102999"/>
                      </a:lnTo>
                      <a:cubicBezTo>
                        <a:pt x="372685" y="114003"/>
                        <a:pt x="363751" y="122925"/>
                        <a:pt x="352733" y="122925"/>
                      </a:cubicBezTo>
                      <a:lnTo>
                        <a:pt x="22874" y="122925"/>
                      </a:lnTo>
                      <a:cubicBezTo>
                        <a:pt x="11856" y="122925"/>
                        <a:pt x="2922" y="114003"/>
                        <a:pt x="2922" y="102999"/>
                      </a:cubicBezTo>
                      <a:lnTo>
                        <a:pt x="2922" y="19925"/>
                      </a:lnTo>
                      <a:cubicBezTo>
                        <a:pt x="2922" y="8922"/>
                        <a:pt x="11856" y="0"/>
                        <a:pt x="228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6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建设回顾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22437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00100" y="1237419"/>
            <a:ext cx="10720388" cy="4893719"/>
            <a:chOff x="800100" y="1237418"/>
            <a:chExt cx="10720390" cy="4893720"/>
          </a:xfrm>
        </p:grpSpPr>
        <p:grpSp>
          <p:nvGrpSpPr>
            <p:cNvPr id="8" name="íṡliďè"/>
            <p:cNvGrpSpPr/>
            <p:nvPr/>
          </p:nvGrpSpPr>
          <p:grpSpPr>
            <a:xfrm>
              <a:off x="800100" y="2143106"/>
              <a:ext cx="10720390" cy="3988032"/>
              <a:chOff x="807573" y="2143106"/>
              <a:chExt cx="10720390" cy="3988032"/>
            </a:xfrm>
          </p:grpSpPr>
          <p:grpSp>
            <p:nvGrpSpPr>
              <p:cNvPr id="21" name="iš1ïḍe"/>
              <p:cNvGrpSpPr/>
              <p:nvPr/>
            </p:nvGrpSpPr>
            <p:grpSpPr>
              <a:xfrm>
                <a:off x="807573" y="3008257"/>
                <a:ext cx="10720390" cy="3122881"/>
                <a:chOff x="-44628" y="2072921"/>
                <a:chExt cx="12445482" cy="3625409"/>
              </a:xfrm>
            </p:grpSpPr>
            <p:grpSp>
              <p:nvGrpSpPr>
                <p:cNvPr id="26" name="îṡľîḍè"/>
                <p:cNvGrpSpPr/>
                <p:nvPr/>
              </p:nvGrpSpPr>
              <p:grpSpPr>
                <a:xfrm>
                  <a:off x="-44628" y="4140779"/>
                  <a:ext cx="3749742" cy="1557551"/>
                  <a:chOff x="182157" y="3771092"/>
                  <a:chExt cx="3301762" cy="1279095"/>
                </a:xfrm>
              </p:grpSpPr>
              <p:cxnSp>
                <p:nvCxnSpPr>
                  <p:cNvPr id="45" name="直接连接符 44"/>
                  <p:cNvCxnSpPr/>
                  <p:nvPr/>
                </p:nvCxnSpPr>
                <p:spPr>
                  <a:xfrm flipV="1">
                    <a:off x="182157" y="3771093"/>
                    <a:ext cx="2154643" cy="1279094"/>
                  </a:xfrm>
                  <a:prstGeom prst="line">
                    <a:avLst/>
                  </a:prstGeom>
                  <a:ln w="571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 flipV="1">
                    <a:off x="2336800" y="3771092"/>
                    <a:ext cx="1147119" cy="1"/>
                  </a:xfrm>
                  <a:prstGeom prst="line">
                    <a:avLst/>
                  </a:prstGeom>
                  <a:ln w="571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îşḻïḍe"/>
                <p:cNvGrpSpPr/>
                <p:nvPr/>
              </p:nvGrpSpPr>
              <p:grpSpPr>
                <a:xfrm>
                  <a:off x="3705114" y="3451493"/>
                  <a:ext cx="2390675" cy="692479"/>
                  <a:chOff x="1378857" y="3771092"/>
                  <a:chExt cx="2105062" cy="568679"/>
                </a:xfrm>
              </p:grpSpPr>
              <p:cxnSp>
                <p:nvCxnSpPr>
                  <p:cNvPr id="43" name="直接连接符 42"/>
                  <p:cNvCxnSpPr/>
                  <p:nvPr/>
                </p:nvCxnSpPr>
                <p:spPr>
                  <a:xfrm flipV="1">
                    <a:off x="1378857" y="3771092"/>
                    <a:ext cx="957943" cy="568679"/>
                  </a:xfrm>
                  <a:prstGeom prst="line">
                    <a:avLst/>
                  </a:prstGeom>
                  <a:ln w="571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连接符 43"/>
                  <p:cNvCxnSpPr/>
                  <p:nvPr/>
                </p:nvCxnSpPr>
                <p:spPr>
                  <a:xfrm flipV="1">
                    <a:off x="2336800" y="3771092"/>
                    <a:ext cx="1147119" cy="1"/>
                  </a:xfrm>
                  <a:prstGeom prst="line">
                    <a:avLst/>
                  </a:prstGeom>
                  <a:ln w="571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iśḻîḋe"/>
                <p:cNvGrpSpPr/>
                <p:nvPr/>
              </p:nvGrpSpPr>
              <p:grpSpPr>
                <a:xfrm>
                  <a:off x="6095232" y="2762207"/>
                  <a:ext cx="2390675" cy="692479"/>
                  <a:chOff x="1378857" y="3771092"/>
                  <a:chExt cx="2105062" cy="568679"/>
                </a:xfrm>
              </p:grpSpPr>
              <p:cxnSp>
                <p:nvCxnSpPr>
                  <p:cNvPr id="41" name="直接连接符 40"/>
                  <p:cNvCxnSpPr/>
                  <p:nvPr/>
                </p:nvCxnSpPr>
                <p:spPr>
                  <a:xfrm flipV="1">
                    <a:off x="1378857" y="3771092"/>
                    <a:ext cx="957943" cy="568679"/>
                  </a:xfrm>
                  <a:prstGeom prst="line">
                    <a:avLst/>
                  </a:prstGeom>
                  <a:ln w="571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/>
                  <p:cNvCxnSpPr/>
                  <p:nvPr/>
                </p:nvCxnSpPr>
                <p:spPr>
                  <a:xfrm flipV="1">
                    <a:off x="2336800" y="3771092"/>
                    <a:ext cx="1147119" cy="1"/>
                  </a:xfrm>
                  <a:prstGeom prst="line">
                    <a:avLst/>
                  </a:prstGeom>
                  <a:ln w="571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iŝļíḋe"/>
                <p:cNvGrpSpPr/>
                <p:nvPr/>
              </p:nvGrpSpPr>
              <p:grpSpPr>
                <a:xfrm>
                  <a:off x="8501832" y="2072921"/>
                  <a:ext cx="3899022" cy="692479"/>
                  <a:chOff x="1378857" y="3771092"/>
                  <a:chExt cx="3433207" cy="568679"/>
                </a:xfrm>
              </p:grpSpPr>
              <p:cxnSp>
                <p:nvCxnSpPr>
                  <p:cNvPr id="39" name="直接连接符 38"/>
                  <p:cNvCxnSpPr/>
                  <p:nvPr/>
                </p:nvCxnSpPr>
                <p:spPr>
                  <a:xfrm flipV="1">
                    <a:off x="1378857" y="3771092"/>
                    <a:ext cx="957943" cy="568679"/>
                  </a:xfrm>
                  <a:prstGeom prst="line">
                    <a:avLst/>
                  </a:prstGeom>
                  <a:ln w="571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接连接符 39"/>
                  <p:cNvCxnSpPr/>
                  <p:nvPr/>
                </p:nvCxnSpPr>
                <p:spPr>
                  <a:xfrm flipV="1">
                    <a:off x="2336800" y="3771093"/>
                    <a:ext cx="2475264" cy="1"/>
                  </a:xfrm>
                  <a:prstGeom prst="line">
                    <a:avLst/>
                  </a:prstGeom>
                  <a:ln w="571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ïŝľídè"/>
                <p:cNvGrpSpPr/>
                <p:nvPr/>
              </p:nvGrpSpPr>
              <p:grpSpPr>
                <a:xfrm>
                  <a:off x="3588539" y="3933308"/>
                  <a:ext cx="421330" cy="421330"/>
                  <a:chOff x="3283590" y="2455656"/>
                  <a:chExt cx="421330" cy="421330"/>
                </a:xfrm>
              </p:grpSpPr>
              <p:sp>
                <p:nvSpPr>
                  <p:cNvPr id="37" name="íṣļîďè"/>
                  <p:cNvSpPr/>
                  <p:nvPr/>
                </p:nvSpPr>
                <p:spPr>
                  <a:xfrm>
                    <a:off x="3283590" y="2455656"/>
                    <a:ext cx="421330" cy="42133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ïṥļïdê"/>
                  <p:cNvSpPr/>
                  <p:nvPr/>
                </p:nvSpPr>
                <p:spPr>
                  <a:xfrm>
                    <a:off x="3366641" y="2538707"/>
                    <a:ext cx="255228" cy="255228"/>
                  </a:xfrm>
                  <a:prstGeom prst="mathPlus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1" name="iṡļíde"/>
                <p:cNvGrpSpPr/>
                <p:nvPr/>
              </p:nvGrpSpPr>
              <p:grpSpPr>
                <a:xfrm>
                  <a:off x="5880946" y="3240828"/>
                  <a:ext cx="421330" cy="421330"/>
                  <a:chOff x="3283590" y="2455656"/>
                  <a:chExt cx="421330" cy="421330"/>
                </a:xfrm>
              </p:grpSpPr>
              <p:sp>
                <p:nvSpPr>
                  <p:cNvPr id="35" name="íš1idé"/>
                  <p:cNvSpPr/>
                  <p:nvPr/>
                </p:nvSpPr>
                <p:spPr>
                  <a:xfrm>
                    <a:off x="3283590" y="2455656"/>
                    <a:ext cx="421330" cy="42133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íṧḻiďé"/>
                  <p:cNvSpPr/>
                  <p:nvPr/>
                </p:nvSpPr>
                <p:spPr>
                  <a:xfrm>
                    <a:off x="3366641" y="2538707"/>
                    <a:ext cx="255228" cy="255228"/>
                  </a:xfrm>
                  <a:prstGeom prst="mathPlus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2" name="iśḻîḍe"/>
                <p:cNvGrpSpPr/>
                <p:nvPr/>
              </p:nvGrpSpPr>
              <p:grpSpPr>
                <a:xfrm>
                  <a:off x="8291167" y="2508000"/>
                  <a:ext cx="421330" cy="421330"/>
                  <a:chOff x="3283590" y="2455656"/>
                  <a:chExt cx="421330" cy="421330"/>
                </a:xfrm>
              </p:grpSpPr>
              <p:sp>
                <p:nvSpPr>
                  <p:cNvPr id="33" name="îṣļiḍè"/>
                  <p:cNvSpPr/>
                  <p:nvPr/>
                </p:nvSpPr>
                <p:spPr>
                  <a:xfrm>
                    <a:off x="3283590" y="2455656"/>
                    <a:ext cx="421330" cy="42133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" name="iSḻíḋê"/>
                  <p:cNvSpPr/>
                  <p:nvPr/>
                </p:nvSpPr>
                <p:spPr>
                  <a:xfrm>
                    <a:off x="3366641" y="2538707"/>
                    <a:ext cx="255228" cy="255228"/>
                  </a:xfrm>
                  <a:prstGeom prst="mathPlus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2" name="íṣľiḓè"/>
              <p:cNvSpPr/>
              <p:nvPr/>
            </p:nvSpPr>
            <p:spPr>
              <a:xfrm>
                <a:off x="3182760" y="3927681"/>
                <a:ext cx="459844" cy="830060"/>
              </a:xfrm>
              <a:custGeom>
                <a:avLst/>
                <a:gdLst>
                  <a:gd name="T0" fmla="*/ 91 w 142"/>
                  <a:gd name="T1" fmla="*/ 61 h 256"/>
                  <a:gd name="T2" fmla="*/ 90 w 142"/>
                  <a:gd name="T3" fmla="*/ 61 h 256"/>
                  <a:gd name="T4" fmla="*/ 104 w 142"/>
                  <a:gd name="T5" fmla="*/ 33 h 256"/>
                  <a:gd name="T6" fmla="*/ 71 w 142"/>
                  <a:gd name="T7" fmla="*/ 0 h 256"/>
                  <a:gd name="T8" fmla="*/ 38 w 142"/>
                  <a:gd name="T9" fmla="*/ 33 h 256"/>
                  <a:gd name="T10" fmla="*/ 52 w 142"/>
                  <a:gd name="T11" fmla="*/ 61 h 256"/>
                  <a:gd name="T12" fmla="*/ 51 w 142"/>
                  <a:gd name="T13" fmla="*/ 61 h 256"/>
                  <a:gd name="T14" fmla="*/ 0 w 142"/>
                  <a:gd name="T15" fmla="*/ 116 h 256"/>
                  <a:gd name="T16" fmla="*/ 0 w 142"/>
                  <a:gd name="T17" fmla="*/ 141 h 256"/>
                  <a:gd name="T18" fmla="*/ 16 w 142"/>
                  <a:gd name="T19" fmla="*/ 156 h 256"/>
                  <a:gd name="T20" fmla="*/ 31 w 142"/>
                  <a:gd name="T21" fmla="*/ 141 h 256"/>
                  <a:gd name="T22" fmla="*/ 31 w 142"/>
                  <a:gd name="T23" fmla="*/ 116 h 256"/>
                  <a:gd name="T24" fmla="*/ 36 w 142"/>
                  <a:gd name="T25" fmla="*/ 101 h 256"/>
                  <a:gd name="T26" fmla="*/ 36 w 142"/>
                  <a:gd name="T27" fmla="*/ 241 h 256"/>
                  <a:gd name="T28" fmla="*/ 51 w 142"/>
                  <a:gd name="T29" fmla="*/ 256 h 256"/>
                  <a:gd name="T30" fmla="*/ 67 w 142"/>
                  <a:gd name="T31" fmla="*/ 241 h 256"/>
                  <a:gd name="T32" fmla="*/ 67 w 142"/>
                  <a:gd name="T33" fmla="*/ 177 h 256"/>
                  <a:gd name="T34" fmla="*/ 75 w 142"/>
                  <a:gd name="T35" fmla="*/ 177 h 256"/>
                  <a:gd name="T36" fmla="*/ 75 w 142"/>
                  <a:gd name="T37" fmla="*/ 241 h 256"/>
                  <a:gd name="T38" fmla="*/ 91 w 142"/>
                  <a:gd name="T39" fmla="*/ 256 h 256"/>
                  <a:gd name="T40" fmla="*/ 106 w 142"/>
                  <a:gd name="T41" fmla="*/ 241 h 256"/>
                  <a:gd name="T42" fmla="*/ 106 w 142"/>
                  <a:gd name="T43" fmla="*/ 101 h 256"/>
                  <a:gd name="T44" fmla="*/ 111 w 142"/>
                  <a:gd name="T45" fmla="*/ 116 h 256"/>
                  <a:gd name="T46" fmla="*/ 111 w 142"/>
                  <a:gd name="T47" fmla="*/ 141 h 256"/>
                  <a:gd name="T48" fmla="*/ 126 w 142"/>
                  <a:gd name="T49" fmla="*/ 156 h 256"/>
                  <a:gd name="T50" fmla="*/ 142 w 142"/>
                  <a:gd name="T51" fmla="*/ 141 h 256"/>
                  <a:gd name="T52" fmla="*/ 142 w 142"/>
                  <a:gd name="T53" fmla="*/ 116 h 256"/>
                  <a:gd name="T54" fmla="*/ 91 w 142"/>
                  <a:gd name="T55" fmla="*/ 61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2" h="256">
                    <a:moveTo>
                      <a:pt x="91" y="61"/>
                    </a:moveTo>
                    <a:cubicBezTo>
                      <a:pt x="90" y="61"/>
                      <a:pt x="90" y="61"/>
                      <a:pt x="90" y="61"/>
                    </a:cubicBezTo>
                    <a:cubicBezTo>
                      <a:pt x="99" y="55"/>
                      <a:pt x="104" y="45"/>
                      <a:pt x="104" y="33"/>
                    </a:cubicBezTo>
                    <a:cubicBezTo>
                      <a:pt x="104" y="15"/>
                      <a:pt x="89" y="0"/>
                      <a:pt x="71" y="0"/>
                    </a:cubicBezTo>
                    <a:cubicBezTo>
                      <a:pt x="53" y="0"/>
                      <a:pt x="38" y="15"/>
                      <a:pt x="38" y="33"/>
                    </a:cubicBezTo>
                    <a:cubicBezTo>
                      <a:pt x="38" y="45"/>
                      <a:pt x="43" y="55"/>
                      <a:pt x="52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23" y="61"/>
                      <a:pt x="0" y="85"/>
                      <a:pt x="0" y="116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9"/>
                      <a:pt x="7" y="156"/>
                      <a:pt x="16" y="156"/>
                    </a:cubicBezTo>
                    <a:cubicBezTo>
                      <a:pt x="24" y="156"/>
                      <a:pt x="31" y="149"/>
                      <a:pt x="31" y="141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0"/>
                      <a:pt x="33" y="105"/>
                      <a:pt x="36" y="101"/>
                    </a:cubicBezTo>
                    <a:cubicBezTo>
                      <a:pt x="36" y="241"/>
                      <a:pt x="36" y="241"/>
                      <a:pt x="36" y="241"/>
                    </a:cubicBezTo>
                    <a:cubicBezTo>
                      <a:pt x="36" y="249"/>
                      <a:pt x="43" y="256"/>
                      <a:pt x="51" y="256"/>
                    </a:cubicBezTo>
                    <a:cubicBezTo>
                      <a:pt x="60" y="256"/>
                      <a:pt x="67" y="249"/>
                      <a:pt x="67" y="241"/>
                    </a:cubicBezTo>
                    <a:cubicBezTo>
                      <a:pt x="67" y="177"/>
                      <a:pt x="67" y="177"/>
                      <a:pt x="67" y="177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5" y="241"/>
                      <a:pt x="75" y="241"/>
                      <a:pt x="75" y="241"/>
                    </a:cubicBezTo>
                    <a:cubicBezTo>
                      <a:pt x="75" y="249"/>
                      <a:pt x="82" y="256"/>
                      <a:pt x="91" y="256"/>
                    </a:cubicBezTo>
                    <a:cubicBezTo>
                      <a:pt x="99" y="256"/>
                      <a:pt x="106" y="249"/>
                      <a:pt x="106" y="241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9" y="105"/>
                      <a:pt x="111" y="110"/>
                      <a:pt x="111" y="116"/>
                    </a:cubicBezTo>
                    <a:cubicBezTo>
                      <a:pt x="111" y="141"/>
                      <a:pt x="111" y="141"/>
                      <a:pt x="111" y="141"/>
                    </a:cubicBezTo>
                    <a:cubicBezTo>
                      <a:pt x="111" y="149"/>
                      <a:pt x="118" y="156"/>
                      <a:pt x="126" y="156"/>
                    </a:cubicBezTo>
                    <a:cubicBezTo>
                      <a:pt x="135" y="156"/>
                      <a:pt x="142" y="149"/>
                      <a:pt x="142" y="141"/>
                    </a:cubicBezTo>
                    <a:cubicBezTo>
                      <a:pt x="142" y="116"/>
                      <a:pt x="142" y="116"/>
                      <a:pt x="142" y="116"/>
                    </a:cubicBezTo>
                    <a:cubicBezTo>
                      <a:pt x="142" y="85"/>
                      <a:pt x="119" y="61"/>
                      <a:pt x="91" y="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iśḷíḑé"/>
              <p:cNvSpPr/>
              <p:nvPr/>
            </p:nvSpPr>
            <p:spPr>
              <a:xfrm>
                <a:off x="5192362" y="3331392"/>
                <a:ext cx="390342" cy="830060"/>
              </a:xfrm>
              <a:custGeom>
                <a:avLst/>
                <a:gdLst>
                  <a:gd name="connsiteX0" fmla="*/ 59298 w 159012"/>
                  <a:gd name="connsiteY0" fmla="*/ 82550 h 338138"/>
                  <a:gd name="connsiteX1" fmla="*/ 105677 w 159012"/>
                  <a:gd name="connsiteY1" fmla="*/ 82550 h 338138"/>
                  <a:gd name="connsiteX2" fmla="*/ 117603 w 159012"/>
                  <a:gd name="connsiteY2" fmla="*/ 93090 h 338138"/>
                  <a:gd name="connsiteX3" fmla="*/ 117603 w 159012"/>
                  <a:gd name="connsiteY3" fmla="*/ 94407 h 338138"/>
                  <a:gd name="connsiteX4" fmla="*/ 117603 w 159012"/>
                  <a:gd name="connsiteY4" fmla="*/ 132614 h 338138"/>
                  <a:gd name="connsiteX5" fmla="*/ 122903 w 159012"/>
                  <a:gd name="connsiteY5" fmla="*/ 143153 h 338138"/>
                  <a:gd name="connsiteX6" fmla="*/ 156031 w 159012"/>
                  <a:gd name="connsiteY6" fmla="*/ 180042 h 338138"/>
                  <a:gd name="connsiteX7" fmla="*/ 156031 w 159012"/>
                  <a:gd name="connsiteY7" fmla="*/ 195852 h 338138"/>
                  <a:gd name="connsiteX8" fmla="*/ 152055 w 159012"/>
                  <a:gd name="connsiteY8" fmla="*/ 199804 h 338138"/>
                  <a:gd name="connsiteX9" fmla="*/ 145430 w 159012"/>
                  <a:gd name="connsiteY9" fmla="*/ 202439 h 338138"/>
                  <a:gd name="connsiteX10" fmla="*/ 137479 w 159012"/>
                  <a:gd name="connsiteY10" fmla="*/ 199804 h 338138"/>
                  <a:gd name="connsiteX11" fmla="*/ 117603 w 159012"/>
                  <a:gd name="connsiteY11" fmla="*/ 178725 h 338138"/>
                  <a:gd name="connsiteX12" fmla="*/ 117603 w 159012"/>
                  <a:gd name="connsiteY12" fmla="*/ 195852 h 338138"/>
                  <a:gd name="connsiteX13" fmla="*/ 117603 w 159012"/>
                  <a:gd name="connsiteY13" fmla="*/ 197169 h 338138"/>
                  <a:gd name="connsiteX14" fmla="*/ 128203 w 159012"/>
                  <a:gd name="connsiteY14" fmla="*/ 222201 h 338138"/>
                  <a:gd name="connsiteX15" fmla="*/ 136154 w 159012"/>
                  <a:gd name="connsiteY15" fmla="*/ 251185 h 338138"/>
                  <a:gd name="connsiteX16" fmla="*/ 145430 w 159012"/>
                  <a:gd name="connsiteY16" fmla="*/ 314424 h 338138"/>
                  <a:gd name="connsiteX17" fmla="*/ 129529 w 159012"/>
                  <a:gd name="connsiteY17" fmla="*/ 336821 h 338138"/>
                  <a:gd name="connsiteX18" fmla="*/ 128203 w 159012"/>
                  <a:gd name="connsiteY18" fmla="*/ 336821 h 338138"/>
                  <a:gd name="connsiteX19" fmla="*/ 122903 w 159012"/>
                  <a:gd name="connsiteY19" fmla="*/ 338138 h 338138"/>
                  <a:gd name="connsiteX20" fmla="*/ 107002 w 159012"/>
                  <a:gd name="connsiteY20" fmla="*/ 323646 h 338138"/>
                  <a:gd name="connsiteX21" fmla="*/ 101701 w 159012"/>
                  <a:gd name="connsiteY21" fmla="*/ 270947 h 338138"/>
                  <a:gd name="connsiteX22" fmla="*/ 95076 w 159012"/>
                  <a:gd name="connsiteY22" fmla="*/ 244598 h 338138"/>
                  <a:gd name="connsiteX23" fmla="*/ 83150 w 159012"/>
                  <a:gd name="connsiteY23" fmla="*/ 215614 h 338138"/>
                  <a:gd name="connsiteX24" fmla="*/ 50022 w 159012"/>
                  <a:gd name="connsiteY24" fmla="*/ 318376 h 338138"/>
                  <a:gd name="connsiteX25" fmla="*/ 32796 w 159012"/>
                  <a:gd name="connsiteY25" fmla="*/ 331551 h 338138"/>
                  <a:gd name="connsiteX26" fmla="*/ 27495 w 159012"/>
                  <a:gd name="connsiteY26" fmla="*/ 330233 h 338138"/>
                  <a:gd name="connsiteX27" fmla="*/ 24845 w 159012"/>
                  <a:gd name="connsiteY27" fmla="*/ 330233 h 338138"/>
                  <a:gd name="connsiteX28" fmla="*/ 14244 w 159012"/>
                  <a:gd name="connsiteY28" fmla="*/ 321011 h 338138"/>
                  <a:gd name="connsiteX29" fmla="*/ 12919 w 159012"/>
                  <a:gd name="connsiteY29" fmla="*/ 307836 h 338138"/>
                  <a:gd name="connsiteX30" fmla="*/ 48697 w 159012"/>
                  <a:gd name="connsiteY30" fmla="*/ 198487 h 338138"/>
                  <a:gd name="connsiteX31" fmla="*/ 48697 w 159012"/>
                  <a:gd name="connsiteY31" fmla="*/ 197169 h 338138"/>
                  <a:gd name="connsiteX32" fmla="*/ 48697 w 159012"/>
                  <a:gd name="connsiteY32" fmla="*/ 155011 h 338138"/>
                  <a:gd name="connsiteX33" fmla="*/ 27495 w 159012"/>
                  <a:gd name="connsiteY33" fmla="*/ 197169 h 338138"/>
                  <a:gd name="connsiteX34" fmla="*/ 18219 w 159012"/>
                  <a:gd name="connsiteY34" fmla="*/ 202439 h 338138"/>
                  <a:gd name="connsiteX35" fmla="*/ 12919 w 159012"/>
                  <a:gd name="connsiteY35" fmla="*/ 202439 h 338138"/>
                  <a:gd name="connsiteX36" fmla="*/ 6293 w 159012"/>
                  <a:gd name="connsiteY36" fmla="*/ 199804 h 338138"/>
                  <a:gd name="connsiteX37" fmla="*/ 993 w 159012"/>
                  <a:gd name="connsiteY37" fmla="*/ 193217 h 338138"/>
                  <a:gd name="connsiteX38" fmla="*/ 993 w 159012"/>
                  <a:gd name="connsiteY38" fmla="*/ 185312 h 338138"/>
                  <a:gd name="connsiteX39" fmla="*/ 46047 w 159012"/>
                  <a:gd name="connsiteY39" fmla="*/ 90455 h 338138"/>
                  <a:gd name="connsiteX40" fmla="*/ 59298 w 159012"/>
                  <a:gd name="connsiteY40" fmla="*/ 82550 h 338138"/>
                  <a:gd name="connsiteX41" fmla="*/ 85393 w 159012"/>
                  <a:gd name="connsiteY41" fmla="*/ 0 h 338138"/>
                  <a:gd name="connsiteX42" fmla="*/ 120318 w 159012"/>
                  <a:gd name="connsiteY42" fmla="*/ 36513 h 338138"/>
                  <a:gd name="connsiteX43" fmla="*/ 85393 w 159012"/>
                  <a:gd name="connsiteY43" fmla="*/ 73026 h 338138"/>
                  <a:gd name="connsiteX44" fmla="*/ 50468 w 159012"/>
                  <a:gd name="connsiteY44" fmla="*/ 36513 h 338138"/>
                  <a:gd name="connsiteX45" fmla="*/ 85393 w 159012"/>
                  <a:gd name="connsiteY4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59012" h="338138">
                    <a:moveTo>
                      <a:pt x="59298" y="82550"/>
                    </a:moveTo>
                    <a:cubicBezTo>
                      <a:pt x="59298" y="82550"/>
                      <a:pt x="59298" y="82550"/>
                      <a:pt x="105677" y="82550"/>
                    </a:cubicBezTo>
                    <a:cubicBezTo>
                      <a:pt x="112302" y="82550"/>
                      <a:pt x="117603" y="86502"/>
                      <a:pt x="117603" y="93090"/>
                    </a:cubicBezTo>
                    <a:cubicBezTo>
                      <a:pt x="117603" y="93090"/>
                      <a:pt x="117603" y="93090"/>
                      <a:pt x="117603" y="94407"/>
                    </a:cubicBezTo>
                    <a:cubicBezTo>
                      <a:pt x="117603" y="94407"/>
                      <a:pt x="117603" y="94407"/>
                      <a:pt x="117603" y="132614"/>
                    </a:cubicBezTo>
                    <a:cubicBezTo>
                      <a:pt x="118928" y="135249"/>
                      <a:pt x="120253" y="140518"/>
                      <a:pt x="122903" y="143153"/>
                    </a:cubicBezTo>
                    <a:cubicBezTo>
                      <a:pt x="122903" y="143153"/>
                      <a:pt x="122903" y="143153"/>
                      <a:pt x="156031" y="180042"/>
                    </a:cubicBezTo>
                    <a:cubicBezTo>
                      <a:pt x="160006" y="183995"/>
                      <a:pt x="160006" y="190582"/>
                      <a:pt x="156031" y="195852"/>
                    </a:cubicBezTo>
                    <a:cubicBezTo>
                      <a:pt x="156031" y="195852"/>
                      <a:pt x="156031" y="195852"/>
                      <a:pt x="152055" y="199804"/>
                    </a:cubicBezTo>
                    <a:cubicBezTo>
                      <a:pt x="150730" y="201122"/>
                      <a:pt x="148080" y="202439"/>
                      <a:pt x="145430" y="202439"/>
                    </a:cubicBezTo>
                    <a:cubicBezTo>
                      <a:pt x="141455" y="202439"/>
                      <a:pt x="138804" y="201122"/>
                      <a:pt x="137479" y="199804"/>
                    </a:cubicBezTo>
                    <a:cubicBezTo>
                      <a:pt x="137479" y="199804"/>
                      <a:pt x="137479" y="199804"/>
                      <a:pt x="117603" y="178725"/>
                    </a:cubicBezTo>
                    <a:cubicBezTo>
                      <a:pt x="117603" y="178725"/>
                      <a:pt x="117603" y="178725"/>
                      <a:pt x="117603" y="195852"/>
                    </a:cubicBezTo>
                    <a:cubicBezTo>
                      <a:pt x="117603" y="195852"/>
                      <a:pt x="117603" y="195852"/>
                      <a:pt x="117603" y="197169"/>
                    </a:cubicBezTo>
                    <a:cubicBezTo>
                      <a:pt x="117603" y="197169"/>
                      <a:pt x="117603" y="197169"/>
                      <a:pt x="128203" y="222201"/>
                    </a:cubicBezTo>
                    <a:cubicBezTo>
                      <a:pt x="132179" y="230106"/>
                      <a:pt x="136154" y="243281"/>
                      <a:pt x="136154" y="251185"/>
                    </a:cubicBezTo>
                    <a:cubicBezTo>
                      <a:pt x="136154" y="251185"/>
                      <a:pt x="136154" y="251185"/>
                      <a:pt x="145430" y="314424"/>
                    </a:cubicBezTo>
                    <a:cubicBezTo>
                      <a:pt x="146755" y="324963"/>
                      <a:pt x="140129" y="334186"/>
                      <a:pt x="129529" y="336821"/>
                    </a:cubicBezTo>
                    <a:cubicBezTo>
                      <a:pt x="129529" y="336821"/>
                      <a:pt x="129529" y="336821"/>
                      <a:pt x="128203" y="336821"/>
                    </a:cubicBezTo>
                    <a:cubicBezTo>
                      <a:pt x="126878" y="338138"/>
                      <a:pt x="124228" y="338138"/>
                      <a:pt x="122903" y="338138"/>
                    </a:cubicBezTo>
                    <a:cubicBezTo>
                      <a:pt x="114952" y="338138"/>
                      <a:pt x="108327" y="331551"/>
                      <a:pt x="107002" y="323646"/>
                    </a:cubicBezTo>
                    <a:cubicBezTo>
                      <a:pt x="107002" y="323646"/>
                      <a:pt x="107002" y="323646"/>
                      <a:pt x="101701" y="270947"/>
                    </a:cubicBezTo>
                    <a:cubicBezTo>
                      <a:pt x="101701" y="263043"/>
                      <a:pt x="97726" y="251185"/>
                      <a:pt x="95076" y="244598"/>
                    </a:cubicBezTo>
                    <a:cubicBezTo>
                      <a:pt x="95076" y="244598"/>
                      <a:pt x="95076" y="244598"/>
                      <a:pt x="83150" y="215614"/>
                    </a:cubicBezTo>
                    <a:cubicBezTo>
                      <a:pt x="83150" y="215614"/>
                      <a:pt x="83150" y="215614"/>
                      <a:pt x="50022" y="318376"/>
                    </a:cubicBezTo>
                    <a:cubicBezTo>
                      <a:pt x="47372" y="326281"/>
                      <a:pt x="40746" y="331551"/>
                      <a:pt x="32796" y="331551"/>
                    </a:cubicBezTo>
                    <a:cubicBezTo>
                      <a:pt x="30145" y="331551"/>
                      <a:pt x="28820" y="331551"/>
                      <a:pt x="27495" y="330233"/>
                    </a:cubicBezTo>
                    <a:cubicBezTo>
                      <a:pt x="27495" y="330233"/>
                      <a:pt x="27495" y="330233"/>
                      <a:pt x="24845" y="330233"/>
                    </a:cubicBezTo>
                    <a:cubicBezTo>
                      <a:pt x="20870" y="328916"/>
                      <a:pt x="16894" y="326281"/>
                      <a:pt x="14244" y="321011"/>
                    </a:cubicBezTo>
                    <a:cubicBezTo>
                      <a:pt x="11594" y="317059"/>
                      <a:pt x="11594" y="313106"/>
                      <a:pt x="12919" y="307836"/>
                    </a:cubicBezTo>
                    <a:cubicBezTo>
                      <a:pt x="12919" y="307836"/>
                      <a:pt x="12919" y="307836"/>
                      <a:pt x="48697" y="198487"/>
                    </a:cubicBezTo>
                    <a:cubicBezTo>
                      <a:pt x="48697" y="197169"/>
                      <a:pt x="48697" y="197169"/>
                      <a:pt x="48697" y="197169"/>
                    </a:cubicBezTo>
                    <a:cubicBezTo>
                      <a:pt x="48697" y="197169"/>
                      <a:pt x="48697" y="197169"/>
                      <a:pt x="48697" y="155011"/>
                    </a:cubicBezTo>
                    <a:cubicBezTo>
                      <a:pt x="48697" y="155011"/>
                      <a:pt x="48697" y="155011"/>
                      <a:pt x="27495" y="197169"/>
                    </a:cubicBezTo>
                    <a:cubicBezTo>
                      <a:pt x="26170" y="201122"/>
                      <a:pt x="22195" y="202439"/>
                      <a:pt x="18219" y="202439"/>
                    </a:cubicBezTo>
                    <a:cubicBezTo>
                      <a:pt x="16894" y="202439"/>
                      <a:pt x="14244" y="202439"/>
                      <a:pt x="12919" y="202439"/>
                    </a:cubicBezTo>
                    <a:cubicBezTo>
                      <a:pt x="12919" y="202439"/>
                      <a:pt x="12919" y="202439"/>
                      <a:pt x="6293" y="199804"/>
                    </a:cubicBezTo>
                    <a:cubicBezTo>
                      <a:pt x="3643" y="198487"/>
                      <a:pt x="2318" y="195852"/>
                      <a:pt x="993" y="193217"/>
                    </a:cubicBezTo>
                    <a:cubicBezTo>
                      <a:pt x="-332" y="190582"/>
                      <a:pt x="-332" y="187947"/>
                      <a:pt x="993" y="185312"/>
                    </a:cubicBezTo>
                    <a:cubicBezTo>
                      <a:pt x="993" y="185312"/>
                      <a:pt x="993" y="185312"/>
                      <a:pt x="46047" y="90455"/>
                    </a:cubicBezTo>
                    <a:cubicBezTo>
                      <a:pt x="48697" y="85185"/>
                      <a:pt x="53997" y="82550"/>
                      <a:pt x="59298" y="82550"/>
                    </a:cubicBezTo>
                    <a:close/>
                    <a:moveTo>
                      <a:pt x="85393" y="0"/>
                    </a:moveTo>
                    <a:cubicBezTo>
                      <a:pt x="104682" y="0"/>
                      <a:pt x="120318" y="16347"/>
                      <a:pt x="120318" y="36513"/>
                    </a:cubicBezTo>
                    <a:cubicBezTo>
                      <a:pt x="120318" y="56679"/>
                      <a:pt x="104682" y="73026"/>
                      <a:pt x="85393" y="73026"/>
                    </a:cubicBezTo>
                    <a:cubicBezTo>
                      <a:pt x="66104" y="73026"/>
                      <a:pt x="50468" y="56679"/>
                      <a:pt x="50468" y="36513"/>
                    </a:cubicBezTo>
                    <a:cubicBezTo>
                      <a:pt x="50468" y="16347"/>
                      <a:pt x="66104" y="0"/>
                      <a:pt x="85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" name="ïSļíḍè"/>
              <p:cNvSpPr/>
              <p:nvPr/>
            </p:nvSpPr>
            <p:spPr>
              <a:xfrm>
                <a:off x="7021727" y="2734433"/>
                <a:ext cx="802222" cy="830060"/>
              </a:xfrm>
              <a:custGeom>
                <a:avLst/>
                <a:gdLst>
                  <a:gd name="connsiteX0" fmla="*/ 94055 w 317452"/>
                  <a:gd name="connsiteY0" fmla="*/ 135965 h 328468"/>
                  <a:gd name="connsiteX1" fmla="*/ 94407 w 317452"/>
                  <a:gd name="connsiteY1" fmla="*/ 136055 h 328468"/>
                  <a:gd name="connsiteX2" fmla="*/ 104825 w 317452"/>
                  <a:gd name="connsiteY2" fmla="*/ 158537 h 328468"/>
                  <a:gd name="connsiteX3" fmla="*/ 106109 w 317452"/>
                  <a:gd name="connsiteY3" fmla="*/ 161308 h 328468"/>
                  <a:gd name="connsiteX4" fmla="*/ 98162 w 317452"/>
                  <a:gd name="connsiteY4" fmla="*/ 160053 h 328468"/>
                  <a:gd name="connsiteX5" fmla="*/ 96849 w 317452"/>
                  <a:gd name="connsiteY5" fmla="*/ 160053 h 328468"/>
                  <a:gd name="connsiteX6" fmla="*/ 92911 w 317452"/>
                  <a:gd name="connsiteY6" fmla="*/ 137630 h 328468"/>
                  <a:gd name="connsiteX7" fmla="*/ 93506 w 317452"/>
                  <a:gd name="connsiteY7" fmla="*/ 136765 h 328468"/>
                  <a:gd name="connsiteX8" fmla="*/ 39496 w 317452"/>
                  <a:gd name="connsiteY8" fmla="*/ 115887 h 328468"/>
                  <a:gd name="connsiteX9" fmla="*/ 51437 w 317452"/>
                  <a:gd name="connsiteY9" fmla="*/ 165488 h 328468"/>
                  <a:gd name="connsiteX10" fmla="*/ 48784 w 317452"/>
                  <a:gd name="connsiteY10" fmla="*/ 166793 h 328468"/>
                  <a:gd name="connsiteX11" fmla="*/ 47457 w 317452"/>
                  <a:gd name="connsiteY11" fmla="*/ 170709 h 328468"/>
                  <a:gd name="connsiteX12" fmla="*/ 48784 w 317452"/>
                  <a:gd name="connsiteY12" fmla="*/ 173319 h 328468"/>
                  <a:gd name="connsiteX13" fmla="*/ 52764 w 317452"/>
                  <a:gd name="connsiteY13" fmla="*/ 175930 h 328468"/>
                  <a:gd name="connsiteX14" fmla="*/ 55418 w 317452"/>
                  <a:gd name="connsiteY14" fmla="*/ 174625 h 328468"/>
                  <a:gd name="connsiteX15" fmla="*/ 87263 w 317452"/>
                  <a:gd name="connsiteY15" fmla="*/ 216393 h 328468"/>
                  <a:gd name="connsiteX16" fmla="*/ 55418 w 317452"/>
                  <a:gd name="connsiteY16" fmla="*/ 230752 h 328468"/>
                  <a:gd name="connsiteX17" fmla="*/ 38169 w 317452"/>
                  <a:gd name="connsiteY17" fmla="*/ 224225 h 328468"/>
                  <a:gd name="connsiteX18" fmla="*/ 1017 w 317452"/>
                  <a:gd name="connsiteY18" fmla="*/ 147214 h 328468"/>
                  <a:gd name="connsiteX19" fmla="*/ 7651 w 317452"/>
                  <a:gd name="connsiteY19" fmla="*/ 128940 h 328468"/>
                  <a:gd name="connsiteX20" fmla="*/ 39496 w 317452"/>
                  <a:gd name="connsiteY20" fmla="*/ 115887 h 328468"/>
                  <a:gd name="connsiteX21" fmla="*/ 63900 w 317452"/>
                  <a:gd name="connsiteY21" fmla="*/ 106627 h 328468"/>
                  <a:gd name="connsiteX22" fmla="*/ 71807 w 317452"/>
                  <a:gd name="connsiteY22" fmla="*/ 114982 h 328468"/>
                  <a:gd name="connsiteX23" fmla="*/ 81033 w 317452"/>
                  <a:gd name="connsiteY23" fmla="*/ 133331 h 328468"/>
                  <a:gd name="connsiteX24" fmla="*/ 87623 w 317452"/>
                  <a:gd name="connsiteY24" fmla="*/ 130710 h 328468"/>
                  <a:gd name="connsiteX25" fmla="*/ 95803 w 317452"/>
                  <a:gd name="connsiteY25" fmla="*/ 133422 h 328468"/>
                  <a:gd name="connsiteX26" fmla="*/ 94055 w 317452"/>
                  <a:gd name="connsiteY26" fmla="*/ 135965 h 328468"/>
                  <a:gd name="connsiteX27" fmla="*/ 89115 w 317452"/>
                  <a:gd name="connsiteY27" fmla="*/ 134702 h 328468"/>
                  <a:gd name="connsiteX28" fmla="*/ 83823 w 317452"/>
                  <a:gd name="connsiteY28" fmla="*/ 137407 h 328468"/>
                  <a:gd name="connsiteX29" fmla="*/ 82500 w 317452"/>
                  <a:gd name="connsiteY29" fmla="*/ 137407 h 328468"/>
                  <a:gd name="connsiteX30" fmla="*/ 97053 w 317452"/>
                  <a:gd name="connsiteY30" fmla="*/ 169863 h 328468"/>
                  <a:gd name="connsiteX31" fmla="*/ 98375 w 317452"/>
                  <a:gd name="connsiteY31" fmla="*/ 169863 h 328468"/>
                  <a:gd name="connsiteX32" fmla="*/ 103667 w 317452"/>
                  <a:gd name="connsiteY32" fmla="*/ 167158 h 328468"/>
                  <a:gd name="connsiteX33" fmla="*/ 106313 w 317452"/>
                  <a:gd name="connsiteY33" fmla="*/ 161749 h 328468"/>
                  <a:gd name="connsiteX34" fmla="*/ 106109 w 317452"/>
                  <a:gd name="connsiteY34" fmla="*/ 161308 h 328468"/>
                  <a:gd name="connsiteX35" fmla="*/ 109648 w 317452"/>
                  <a:gd name="connsiteY35" fmla="*/ 161866 h 328468"/>
                  <a:gd name="connsiteX36" fmla="*/ 110272 w 317452"/>
                  <a:gd name="connsiteY36" fmla="*/ 161402 h 328468"/>
                  <a:gd name="connsiteX37" fmla="*/ 110522 w 317452"/>
                  <a:gd name="connsiteY37" fmla="*/ 164622 h 328468"/>
                  <a:gd name="connsiteX38" fmla="*/ 106074 w 317452"/>
                  <a:gd name="connsiteY38" fmla="*/ 170028 h 328468"/>
                  <a:gd name="connsiteX39" fmla="*/ 99484 w 317452"/>
                  <a:gd name="connsiteY39" fmla="*/ 172650 h 328468"/>
                  <a:gd name="connsiteX40" fmla="*/ 107391 w 317452"/>
                  <a:gd name="connsiteY40" fmla="*/ 192309 h 328468"/>
                  <a:gd name="connsiteX41" fmla="*/ 100802 w 317452"/>
                  <a:gd name="connsiteY41" fmla="*/ 211968 h 328468"/>
                  <a:gd name="connsiteX42" fmla="*/ 91576 w 317452"/>
                  <a:gd name="connsiteY42" fmla="*/ 215900 h 328468"/>
                  <a:gd name="connsiteX43" fmla="*/ 59946 w 317452"/>
                  <a:gd name="connsiteY43" fmla="*/ 172650 h 328468"/>
                  <a:gd name="connsiteX44" fmla="*/ 62582 w 317452"/>
                  <a:gd name="connsiteY44" fmla="*/ 171339 h 328468"/>
                  <a:gd name="connsiteX45" fmla="*/ 63900 w 317452"/>
                  <a:gd name="connsiteY45" fmla="*/ 166097 h 328468"/>
                  <a:gd name="connsiteX46" fmla="*/ 62582 w 317452"/>
                  <a:gd name="connsiteY46" fmla="*/ 163475 h 328468"/>
                  <a:gd name="connsiteX47" fmla="*/ 58628 w 317452"/>
                  <a:gd name="connsiteY47" fmla="*/ 162165 h 328468"/>
                  <a:gd name="connsiteX48" fmla="*/ 54674 w 317452"/>
                  <a:gd name="connsiteY48" fmla="*/ 163475 h 328468"/>
                  <a:gd name="connsiteX49" fmla="*/ 42813 w 317452"/>
                  <a:gd name="connsiteY49" fmla="*/ 111051 h 328468"/>
                  <a:gd name="connsiteX50" fmla="*/ 52038 w 317452"/>
                  <a:gd name="connsiteY50" fmla="*/ 107119 h 328468"/>
                  <a:gd name="connsiteX51" fmla="*/ 63900 w 317452"/>
                  <a:gd name="connsiteY51" fmla="*/ 106627 h 328468"/>
                  <a:gd name="connsiteX52" fmla="*/ 221560 w 317452"/>
                  <a:gd name="connsiteY52" fmla="*/ 67725 h 328468"/>
                  <a:gd name="connsiteX53" fmla="*/ 239938 w 317452"/>
                  <a:gd name="connsiteY53" fmla="*/ 67725 h 328468"/>
                  <a:gd name="connsiteX54" fmla="*/ 249127 w 317452"/>
                  <a:gd name="connsiteY54" fmla="*/ 90147 h 328468"/>
                  <a:gd name="connsiteX55" fmla="*/ 249127 w 317452"/>
                  <a:gd name="connsiteY55" fmla="*/ 99380 h 328468"/>
                  <a:gd name="connsiteX56" fmla="*/ 259629 w 317452"/>
                  <a:gd name="connsiteY56" fmla="*/ 162691 h 328468"/>
                  <a:gd name="connsiteX57" fmla="*/ 300324 w 317452"/>
                  <a:gd name="connsiteY57" fmla="*/ 193027 h 328468"/>
                  <a:gd name="connsiteX58" fmla="*/ 304262 w 317452"/>
                  <a:gd name="connsiteY58" fmla="*/ 215450 h 328468"/>
                  <a:gd name="connsiteX59" fmla="*/ 283258 w 317452"/>
                  <a:gd name="connsiteY59" fmla="*/ 219407 h 328468"/>
                  <a:gd name="connsiteX60" fmla="*/ 281946 w 317452"/>
                  <a:gd name="connsiteY60" fmla="*/ 218088 h 328468"/>
                  <a:gd name="connsiteX61" fmla="*/ 236000 w 317452"/>
                  <a:gd name="connsiteY61" fmla="*/ 185113 h 328468"/>
                  <a:gd name="connsiteX62" fmla="*/ 229436 w 317452"/>
                  <a:gd name="connsiteY62" fmla="*/ 174562 h 328468"/>
                  <a:gd name="connsiteX63" fmla="*/ 224185 w 317452"/>
                  <a:gd name="connsiteY63" fmla="*/ 145544 h 328468"/>
                  <a:gd name="connsiteX64" fmla="*/ 196617 w 317452"/>
                  <a:gd name="connsiteY64" fmla="*/ 194346 h 328468"/>
                  <a:gd name="connsiteX65" fmla="*/ 229436 w 317452"/>
                  <a:gd name="connsiteY65" fmla="*/ 243148 h 328468"/>
                  <a:gd name="connsiteX66" fmla="*/ 230749 w 317452"/>
                  <a:gd name="connsiteY66" fmla="*/ 265571 h 328468"/>
                  <a:gd name="connsiteX67" fmla="*/ 195305 w 317452"/>
                  <a:gd name="connsiteY67" fmla="*/ 318329 h 328468"/>
                  <a:gd name="connsiteX68" fmla="*/ 169050 w 317452"/>
                  <a:gd name="connsiteY68" fmla="*/ 323605 h 328468"/>
                  <a:gd name="connsiteX69" fmla="*/ 167737 w 317452"/>
                  <a:gd name="connsiteY69" fmla="*/ 323605 h 328468"/>
                  <a:gd name="connsiteX70" fmla="*/ 162486 w 317452"/>
                  <a:gd name="connsiteY70" fmla="*/ 297226 h 328468"/>
                  <a:gd name="connsiteX71" fmla="*/ 191366 w 317452"/>
                  <a:gd name="connsiteY71" fmla="*/ 255019 h 328468"/>
                  <a:gd name="connsiteX72" fmla="*/ 167737 w 317452"/>
                  <a:gd name="connsiteY72" fmla="*/ 220726 h 328468"/>
                  <a:gd name="connsiteX73" fmla="*/ 70594 w 317452"/>
                  <a:gd name="connsiteY73" fmla="*/ 322286 h 328468"/>
                  <a:gd name="connsiteX74" fmla="*/ 46965 w 317452"/>
                  <a:gd name="connsiteY74" fmla="*/ 326243 h 328468"/>
                  <a:gd name="connsiteX75" fmla="*/ 44339 w 317452"/>
                  <a:gd name="connsiteY75" fmla="*/ 322286 h 328468"/>
                  <a:gd name="connsiteX76" fmla="*/ 43027 w 317452"/>
                  <a:gd name="connsiteY76" fmla="*/ 295907 h 328468"/>
                  <a:gd name="connsiteX77" fmla="*/ 144108 w 317452"/>
                  <a:gd name="connsiteY77" fmla="*/ 189070 h 328468"/>
                  <a:gd name="connsiteX78" fmla="*/ 148046 w 317452"/>
                  <a:gd name="connsiteY78" fmla="*/ 177200 h 328468"/>
                  <a:gd name="connsiteX79" fmla="*/ 190054 w 317452"/>
                  <a:gd name="connsiteY79" fmla="*/ 103337 h 328468"/>
                  <a:gd name="connsiteX80" fmla="*/ 151984 w 317452"/>
                  <a:gd name="connsiteY80" fmla="*/ 107294 h 328468"/>
                  <a:gd name="connsiteX81" fmla="*/ 119166 w 317452"/>
                  <a:gd name="connsiteY81" fmla="*/ 154777 h 328468"/>
                  <a:gd name="connsiteX82" fmla="*/ 110272 w 317452"/>
                  <a:gd name="connsiteY82" fmla="*/ 161402 h 328468"/>
                  <a:gd name="connsiteX83" fmla="*/ 110027 w 317452"/>
                  <a:gd name="connsiteY83" fmla="*/ 158233 h 328468"/>
                  <a:gd name="connsiteX84" fmla="*/ 99484 w 317452"/>
                  <a:gd name="connsiteY84" fmla="*/ 134642 h 328468"/>
                  <a:gd name="connsiteX85" fmla="*/ 95803 w 317452"/>
                  <a:gd name="connsiteY85" fmla="*/ 133422 h 328468"/>
                  <a:gd name="connsiteX86" fmla="*/ 97670 w 317452"/>
                  <a:gd name="connsiteY86" fmla="*/ 130706 h 328468"/>
                  <a:gd name="connsiteX87" fmla="*/ 130980 w 317452"/>
                  <a:gd name="connsiteY87" fmla="*/ 82234 h 328468"/>
                  <a:gd name="connsiteX88" fmla="*/ 141482 w 317452"/>
                  <a:gd name="connsiteY88" fmla="*/ 75639 h 328468"/>
                  <a:gd name="connsiteX89" fmla="*/ 221560 w 317452"/>
                  <a:gd name="connsiteY89" fmla="*/ 67725 h 328468"/>
                  <a:gd name="connsiteX90" fmla="*/ 276970 w 317452"/>
                  <a:gd name="connsiteY90" fmla="*/ 0 h 328468"/>
                  <a:gd name="connsiteX91" fmla="*/ 317452 w 317452"/>
                  <a:gd name="connsiteY91" fmla="*/ 39688 h 328468"/>
                  <a:gd name="connsiteX92" fmla="*/ 276970 w 317452"/>
                  <a:gd name="connsiteY92" fmla="*/ 79376 h 328468"/>
                  <a:gd name="connsiteX93" fmla="*/ 236488 w 317452"/>
                  <a:gd name="connsiteY93" fmla="*/ 39688 h 328468"/>
                  <a:gd name="connsiteX94" fmla="*/ 276970 w 317452"/>
                  <a:gd name="connsiteY94" fmla="*/ 0 h 32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17452" h="328468">
                    <a:moveTo>
                      <a:pt x="94055" y="135965"/>
                    </a:moveTo>
                    <a:lnTo>
                      <a:pt x="94407" y="136055"/>
                    </a:lnTo>
                    <a:cubicBezTo>
                      <a:pt x="100360" y="148902"/>
                      <a:pt x="103337" y="155325"/>
                      <a:pt x="104825" y="158537"/>
                    </a:cubicBezTo>
                    <a:lnTo>
                      <a:pt x="106109" y="161308"/>
                    </a:lnTo>
                    <a:lnTo>
                      <a:pt x="98162" y="160053"/>
                    </a:lnTo>
                    <a:cubicBezTo>
                      <a:pt x="98162" y="160053"/>
                      <a:pt x="96849" y="160053"/>
                      <a:pt x="96849" y="160053"/>
                    </a:cubicBezTo>
                    <a:cubicBezTo>
                      <a:pt x="90285" y="154777"/>
                      <a:pt x="87660" y="144225"/>
                      <a:pt x="92911" y="137630"/>
                    </a:cubicBezTo>
                    <a:cubicBezTo>
                      <a:pt x="92911" y="137630"/>
                      <a:pt x="92911" y="137630"/>
                      <a:pt x="93506" y="136765"/>
                    </a:cubicBezTo>
                    <a:close/>
                    <a:moveTo>
                      <a:pt x="39496" y="115887"/>
                    </a:moveTo>
                    <a:cubicBezTo>
                      <a:pt x="39496" y="115887"/>
                      <a:pt x="39496" y="115887"/>
                      <a:pt x="51437" y="165488"/>
                    </a:cubicBezTo>
                    <a:cubicBezTo>
                      <a:pt x="51437" y="165488"/>
                      <a:pt x="51437" y="165488"/>
                      <a:pt x="48784" y="166793"/>
                    </a:cubicBezTo>
                    <a:cubicBezTo>
                      <a:pt x="47457" y="166793"/>
                      <a:pt x="47457" y="169403"/>
                      <a:pt x="47457" y="170709"/>
                    </a:cubicBezTo>
                    <a:cubicBezTo>
                      <a:pt x="47457" y="170709"/>
                      <a:pt x="47457" y="170709"/>
                      <a:pt x="48784" y="173319"/>
                    </a:cubicBezTo>
                    <a:cubicBezTo>
                      <a:pt x="50111" y="175930"/>
                      <a:pt x="51437" y="175930"/>
                      <a:pt x="52764" y="175930"/>
                    </a:cubicBezTo>
                    <a:lnTo>
                      <a:pt x="55418" y="174625"/>
                    </a:lnTo>
                    <a:cubicBezTo>
                      <a:pt x="55418" y="174625"/>
                      <a:pt x="55418" y="174625"/>
                      <a:pt x="87263" y="216393"/>
                    </a:cubicBezTo>
                    <a:cubicBezTo>
                      <a:pt x="87263" y="216393"/>
                      <a:pt x="87263" y="216393"/>
                      <a:pt x="55418" y="230752"/>
                    </a:cubicBezTo>
                    <a:cubicBezTo>
                      <a:pt x="48784" y="233362"/>
                      <a:pt x="40823" y="230752"/>
                      <a:pt x="38169" y="224225"/>
                    </a:cubicBezTo>
                    <a:cubicBezTo>
                      <a:pt x="38169" y="224225"/>
                      <a:pt x="38169" y="224225"/>
                      <a:pt x="1017" y="147214"/>
                    </a:cubicBezTo>
                    <a:cubicBezTo>
                      <a:pt x="-1637" y="140687"/>
                      <a:pt x="1017" y="132856"/>
                      <a:pt x="7651" y="128940"/>
                    </a:cubicBezTo>
                    <a:cubicBezTo>
                      <a:pt x="7651" y="128940"/>
                      <a:pt x="7651" y="128940"/>
                      <a:pt x="39496" y="115887"/>
                    </a:cubicBezTo>
                    <a:close/>
                    <a:moveTo>
                      <a:pt x="63900" y="106627"/>
                    </a:moveTo>
                    <a:cubicBezTo>
                      <a:pt x="67524" y="108102"/>
                      <a:pt x="70489" y="111051"/>
                      <a:pt x="71807" y="114982"/>
                    </a:cubicBezTo>
                    <a:cubicBezTo>
                      <a:pt x="71807" y="114982"/>
                      <a:pt x="71807" y="114982"/>
                      <a:pt x="81033" y="133331"/>
                    </a:cubicBezTo>
                    <a:cubicBezTo>
                      <a:pt x="81033" y="133331"/>
                      <a:pt x="81033" y="133331"/>
                      <a:pt x="87623" y="130710"/>
                    </a:cubicBezTo>
                    <a:lnTo>
                      <a:pt x="95803" y="133422"/>
                    </a:lnTo>
                    <a:lnTo>
                      <a:pt x="94055" y="135965"/>
                    </a:lnTo>
                    <a:lnTo>
                      <a:pt x="89115" y="134702"/>
                    </a:lnTo>
                    <a:cubicBezTo>
                      <a:pt x="89115" y="134702"/>
                      <a:pt x="89115" y="134702"/>
                      <a:pt x="83823" y="137407"/>
                    </a:cubicBezTo>
                    <a:cubicBezTo>
                      <a:pt x="83823" y="137407"/>
                      <a:pt x="82500" y="137407"/>
                      <a:pt x="82500" y="137407"/>
                    </a:cubicBezTo>
                    <a:cubicBezTo>
                      <a:pt x="82500" y="137407"/>
                      <a:pt x="82500" y="137407"/>
                      <a:pt x="97053" y="169863"/>
                    </a:cubicBezTo>
                    <a:cubicBezTo>
                      <a:pt x="97053" y="169863"/>
                      <a:pt x="97053" y="169863"/>
                      <a:pt x="98375" y="169863"/>
                    </a:cubicBezTo>
                    <a:lnTo>
                      <a:pt x="103667" y="167158"/>
                    </a:lnTo>
                    <a:cubicBezTo>
                      <a:pt x="106313" y="165806"/>
                      <a:pt x="106313" y="163101"/>
                      <a:pt x="106313" y="161749"/>
                    </a:cubicBezTo>
                    <a:lnTo>
                      <a:pt x="106109" y="161308"/>
                    </a:lnTo>
                    <a:lnTo>
                      <a:pt x="109648" y="161866"/>
                    </a:lnTo>
                    <a:lnTo>
                      <a:pt x="110272" y="161402"/>
                    </a:lnTo>
                    <a:lnTo>
                      <a:pt x="110522" y="164622"/>
                    </a:lnTo>
                    <a:cubicBezTo>
                      <a:pt x="109698" y="166752"/>
                      <a:pt x="108051" y="168718"/>
                      <a:pt x="106074" y="170028"/>
                    </a:cubicBezTo>
                    <a:cubicBezTo>
                      <a:pt x="106074" y="170028"/>
                      <a:pt x="106074" y="170028"/>
                      <a:pt x="99484" y="172650"/>
                    </a:cubicBezTo>
                    <a:cubicBezTo>
                      <a:pt x="99484" y="172650"/>
                      <a:pt x="99484" y="172650"/>
                      <a:pt x="107391" y="192309"/>
                    </a:cubicBezTo>
                    <a:cubicBezTo>
                      <a:pt x="111345" y="198862"/>
                      <a:pt x="107391" y="208036"/>
                      <a:pt x="100802" y="211968"/>
                    </a:cubicBezTo>
                    <a:cubicBezTo>
                      <a:pt x="100802" y="211968"/>
                      <a:pt x="100802" y="211968"/>
                      <a:pt x="91576" y="215900"/>
                    </a:cubicBezTo>
                    <a:cubicBezTo>
                      <a:pt x="91576" y="215900"/>
                      <a:pt x="91576" y="215900"/>
                      <a:pt x="59946" y="172650"/>
                    </a:cubicBezTo>
                    <a:cubicBezTo>
                      <a:pt x="59946" y="172650"/>
                      <a:pt x="59946" y="172650"/>
                      <a:pt x="62582" y="171339"/>
                    </a:cubicBezTo>
                    <a:cubicBezTo>
                      <a:pt x="65218" y="170028"/>
                      <a:pt x="65218" y="167407"/>
                      <a:pt x="63900" y="166097"/>
                    </a:cubicBezTo>
                    <a:cubicBezTo>
                      <a:pt x="63900" y="166097"/>
                      <a:pt x="63900" y="166097"/>
                      <a:pt x="62582" y="163475"/>
                    </a:cubicBezTo>
                    <a:cubicBezTo>
                      <a:pt x="62582" y="162165"/>
                      <a:pt x="59946" y="160854"/>
                      <a:pt x="58628" y="162165"/>
                    </a:cubicBezTo>
                    <a:cubicBezTo>
                      <a:pt x="58628" y="162165"/>
                      <a:pt x="58628" y="162165"/>
                      <a:pt x="54674" y="163475"/>
                    </a:cubicBezTo>
                    <a:cubicBezTo>
                      <a:pt x="54674" y="163475"/>
                      <a:pt x="54674" y="163475"/>
                      <a:pt x="42813" y="111051"/>
                    </a:cubicBezTo>
                    <a:cubicBezTo>
                      <a:pt x="42813" y="111051"/>
                      <a:pt x="42813" y="111051"/>
                      <a:pt x="52038" y="107119"/>
                    </a:cubicBezTo>
                    <a:cubicBezTo>
                      <a:pt x="55992" y="105153"/>
                      <a:pt x="60275" y="105153"/>
                      <a:pt x="63900" y="106627"/>
                    </a:cubicBezTo>
                    <a:close/>
                    <a:moveTo>
                      <a:pt x="221560" y="67725"/>
                    </a:moveTo>
                    <a:cubicBezTo>
                      <a:pt x="226810" y="65087"/>
                      <a:pt x="234687" y="65087"/>
                      <a:pt x="239938" y="67725"/>
                    </a:cubicBezTo>
                    <a:cubicBezTo>
                      <a:pt x="247814" y="73001"/>
                      <a:pt x="250440" y="80915"/>
                      <a:pt x="249127" y="90147"/>
                    </a:cubicBezTo>
                    <a:cubicBezTo>
                      <a:pt x="249127" y="92785"/>
                      <a:pt x="249127" y="96742"/>
                      <a:pt x="249127" y="99380"/>
                    </a:cubicBezTo>
                    <a:cubicBezTo>
                      <a:pt x="249127" y="99380"/>
                      <a:pt x="249127" y="99380"/>
                      <a:pt x="259629" y="162691"/>
                    </a:cubicBezTo>
                    <a:cubicBezTo>
                      <a:pt x="259629" y="162691"/>
                      <a:pt x="259629" y="162691"/>
                      <a:pt x="300324" y="193027"/>
                    </a:cubicBezTo>
                    <a:cubicBezTo>
                      <a:pt x="308200" y="198303"/>
                      <a:pt x="309513" y="207536"/>
                      <a:pt x="304262" y="215450"/>
                    </a:cubicBezTo>
                    <a:cubicBezTo>
                      <a:pt x="299011" y="222045"/>
                      <a:pt x="289822" y="223363"/>
                      <a:pt x="283258" y="219407"/>
                    </a:cubicBezTo>
                    <a:cubicBezTo>
                      <a:pt x="283258" y="219407"/>
                      <a:pt x="281946" y="219407"/>
                      <a:pt x="281946" y="218088"/>
                    </a:cubicBezTo>
                    <a:cubicBezTo>
                      <a:pt x="281946" y="218088"/>
                      <a:pt x="281946" y="218088"/>
                      <a:pt x="236000" y="185113"/>
                    </a:cubicBezTo>
                    <a:cubicBezTo>
                      <a:pt x="232061" y="182475"/>
                      <a:pt x="230749" y="178518"/>
                      <a:pt x="229436" y="174562"/>
                    </a:cubicBezTo>
                    <a:cubicBezTo>
                      <a:pt x="229436" y="174562"/>
                      <a:pt x="229436" y="174562"/>
                      <a:pt x="224185" y="145544"/>
                    </a:cubicBezTo>
                    <a:cubicBezTo>
                      <a:pt x="224185" y="145544"/>
                      <a:pt x="224185" y="145544"/>
                      <a:pt x="196617" y="194346"/>
                    </a:cubicBezTo>
                    <a:cubicBezTo>
                      <a:pt x="196617" y="194346"/>
                      <a:pt x="196617" y="194346"/>
                      <a:pt x="229436" y="243148"/>
                    </a:cubicBezTo>
                    <a:cubicBezTo>
                      <a:pt x="234687" y="249743"/>
                      <a:pt x="234687" y="258976"/>
                      <a:pt x="230749" y="265571"/>
                    </a:cubicBezTo>
                    <a:cubicBezTo>
                      <a:pt x="230749" y="265571"/>
                      <a:pt x="230749" y="265571"/>
                      <a:pt x="195305" y="318329"/>
                    </a:cubicBezTo>
                    <a:cubicBezTo>
                      <a:pt x="188741" y="326243"/>
                      <a:pt x="178239" y="328881"/>
                      <a:pt x="169050" y="323605"/>
                    </a:cubicBezTo>
                    <a:cubicBezTo>
                      <a:pt x="169050" y="323605"/>
                      <a:pt x="169050" y="323605"/>
                      <a:pt x="167737" y="323605"/>
                    </a:cubicBezTo>
                    <a:cubicBezTo>
                      <a:pt x="159861" y="318329"/>
                      <a:pt x="157235" y="305140"/>
                      <a:pt x="162486" y="297226"/>
                    </a:cubicBezTo>
                    <a:cubicBezTo>
                      <a:pt x="162486" y="297226"/>
                      <a:pt x="162486" y="297226"/>
                      <a:pt x="191366" y="255019"/>
                    </a:cubicBezTo>
                    <a:cubicBezTo>
                      <a:pt x="191366" y="255019"/>
                      <a:pt x="191366" y="255019"/>
                      <a:pt x="167737" y="220726"/>
                    </a:cubicBezTo>
                    <a:cubicBezTo>
                      <a:pt x="167737" y="220726"/>
                      <a:pt x="167737" y="220726"/>
                      <a:pt x="70594" y="322286"/>
                    </a:cubicBezTo>
                    <a:cubicBezTo>
                      <a:pt x="65343" y="328881"/>
                      <a:pt x="54841" y="330200"/>
                      <a:pt x="46965" y="326243"/>
                    </a:cubicBezTo>
                    <a:cubicBezTo>
                      <a:pt x="45652" y="324924"/>
                      <a:pt x="44339" y="323605"/>
                      <a:pt x="44339" y="322286"/>
                    </a:cubicBezTo>
                    <a:cubicBezTo>
                      <a:pt x="36463" y="315691"/>
                      <a:pt x="36463" y="303821"/>
                      <a:pt x="43027" y="295907"/>
                    </a:cubicBezTo>
                    <a:cubicBezTo>
                      <a:pt x="43027" y="295907"/>
                      <a:pt x="43027" y="295907"/>
                      <a:pt x="144108" y="189070"/>
                    </a:cubicBezTo>
                    <a:cubicBezTo>
                      <a:pt x="144108" y="185113"/>
                      <a:pt x="145421" y="181156"/>
                      <a:pt x="148046" y="177200"/>
                    </a:cubicBezTo>
                    <a:cubicBezTo>
                      <a:pt x="148046" y="177200"/>
                      <a:pt x="148046" y="177200"/>
                      <a:pt x="190054" y="103337"/>
                    </a:cubicBezTo>
                    <a:cubicBezTo>
                      <a:pt x="190054" y="103337"/>
                      <a:pt x="190054" y="103337"/>
                      <a:pt x="151984" y="107294"/>
                    </a:cubicBezTo>
                    <a:cubicBezTo>
                      <a:pt x="151984" y="107294"/>
                      <a:pt x="151984" y="107294"/>
                      <a:pt x="119166" y="154777"/>
                    </a:cubicBezTo>
                    <a:lnTo>
                      <a:pt x="110272" y="161402"/>
                    </a:lnTo>
                    <a:lnTo>
                      <a:pt x="110027" y="158233"/>
                    </a:lnTo>
                    <a:cubicBezTo>
                      <a:pt x="99484" y="134642"/>
                      <a:pt x="99484" y="134642"/>
                      <a:pt x="99484" y="134642"/>
                    </a:cubicBezTo>
                    <a:lnTo>
                      <a:pt x="95803" y="133422"/>
                    </a:lnTo>
                    <a:lnTo>
                      <a:pt x="97670" y="130706"/>
                    </a:lnTo>
                    <a:cubicBezTo>
                      <a:pt x="102428" y="123781"/>
                      <a:pt x="111946" y="109932"/>
                      <a:pt x="130980" y="82234"/>
                    </a:cubicBezTo>
                    <a:cubicBezTo>
                      <a:pt x="133606" y="78277"/>
                      <a:pt x="137544" y="75639"/>
                      <a:pt x="141482" y="75639"/>
                    </a:cubicBezTo>
                    <a:cubicBezTo>
                      <a:pt x="141482" y="75639"/>
                      <a:pt x="141482" y="75639"/>
                      <a:pt x="221560" y="67725"/>
                    </a:cubicBezTo>
                    <a:close/>
                    <a:moveTo>
                      <a:pt x="276970" y="0"/>
                    </a:moveTo>
                    <a:cubicBezTo>
                      <a:pt x="299328" y="0"/>
                      <a:pt x="317452" y="17769"/>
                      <a:pt x="317452" y="39688"/>
                    </a:cubicBezTo>
                    <a:cubicBezTo>
                      <a:pt x="317452" y="61607"/>
                      <a:pt x="299328" y="79376"/>
                      <a:pt x="276970" y="79376"/>
                    </a:cubicBezTo>
                    <a:cubicBezTo>
                      <a:pt x="254612" y="79376"/>
                      <a:pt x="236488" y="61607"/>
                      <a:pt x="236488" y="39688"/>
                    </a:cubicBezTo>
                    <a:cubicBezTo>
                      <a:pt x="236488" y="17769"/>
                      <a:pt x="254612" y="0"/>
                      <a:pt x="2769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5" name="ï$ḷïḓe"/>
              <p:cNvSpPr/>
              <p:nvPr/>
            </p:nvSpPr>
            <p:spPr>
              <a:xfrm>
                <a:off x="9977408" y="2143106"/>
                <a:ext cx="679653" cy="830060"/>
              </a:xfrm>
              <a:custGeom>
                <a:avLst/>
                <a:gdLst>
                  <a:gd name="connsiteX0" fmla="*/ 257144 w 271667"/>
                  <a:gd name="connsiteY0" fmla="*/ 19113 h 331787"/>
                  <a:gd name="connsiteX1" fmla="*/ 267707 w 271667"/>
                  <a:gd name="connsiteY1" fmla="*/ 24066 h 331787"/>
                  <a:gd name="connsiteX2" fmla="*/ 267707 w 271667"/>
                  <a:gd name="connsiteY2" fmla="*/ 46517 h 331787"/>
                  <a:gd name="connsiteX3" fmla="*/ 199047 w 271667"/>
                  <a:gd name="connsiteY3" fmla="*/ 115193 h 331787"/>
                  <a:gd name="connsiteX4" fmla="*/ 188484 w 271667"/>
                  <a:gd name="connsiteY4" fmla="*/ 144249 h 331787"/>
                  <a:gd name="connsiteX5" fmla="*/ 188484 w 271667"/>
                  <a:gd name="connsiteY5" fmla="*/ 331787 h 331787"/>
                  <a:gd name="connsiteX6" fmla="*/ 146232 w 271667"/>
                  <a:gd name="connsiteY6" fmla="*/ 331787 h 331787"/>
                  <a:gd name="connsiteX7" fmla="*/ 146232 w 271667"/>
                  <a:gd name="connsiteY7" fmla="*/ 207642 h 331787"/>
                  <a:gd name="connsiteX8" fmla="*/ 126427 w 271667"/>
                  <a:gd name="connsiteY8" fmla="*/ 207642 h 331787"/>
                  <a:gd name="connsiteX9" fmla="*/ 126427 w 271667"/>
                  <a:gd name="connsiteY9" fmla="*/ 331787 h 331787"/>
                  <a:gd name="connsiteX10" fmla="*/ 84175 w 271667"/>
                  <a:gd name="connsiteY10" fmla="*/ 331787 h 331787"/>
                  <a:gd name="connsiteX11" fmla="*/ 84175 w 271667"/>
                  <a:gd name="connsiteY11" fmla="*/ 144249 h 331787"/>
                  <a:gd name="connsiteX12" fmla="*/ 73612 w 271667"/>
                  <a:gd name="connsiteY12" fmla="*/ 113873 h 331787"/>
                  <a:gd name="connsiteX13" fmla="*/ 4952 w 271667"/>
                  <a:gd name="connsiteY13" fmla="*/ 45197 h 331787"/>
                  <a:gd name="connsiteX14" fmla="*/ 4952 w 271667"/>
                  <a:gd name="connsiteY14" fmla="*/ 24066 h 331787"/>
                  <a:gd name="connsiteX15" fmla="*/ 26078 w 271667"/>
                  <a:gd name="connsiteY15" fmla="*/ 25386 h 331787"/>
                  <a:gd name="connsiteX16" fmla="*/ 76252 w 271667"/>
                  <a:gd name="connsiteY16" fmla="*/ 74252 h 331787"/>
                  <a:gd name="connsiteX17" fmla="*/ 92097 w 271667"/>
                  <a:gd name="connsiteY17" fmla="*/ 82176 h 331787"/>
                  <a:gd name="connsiteX18" fmla="*/ 128861 w 271667"/>
                  <a:gd name="connsiteY18" fmla="*/ 82176 h 331787"/>
                  <a:gd name="connsiteX19" fmla="*/ 135559 w 271667"/>
                  <a:gd name="connsiteY19" fmla="*/ 82176 h 331787"/>
                  <a:gd name="connsiteX20" fmla="*/ 136462 w 271667"/>
                  <a:gd name="connsiteY20" fmla="*/ 82550 h 331787"/>
                  <a:gd name="connsiteX21" fmla="*/ 137365 w 271667"/>
                  <a:gd name="connsiteY21" fmla="*/ 82176 h 331787"/>
                  <a:gd name="connsiteX22" fmla="*/ 150477 w 271667"/>
                  <a:gd name="connsiteY22" fmla="*/ 82176 h 331787"/>
                  <a:gd name="connsiteX23" fmla="*/ 179242 w 271667"/>
                  <a:gd name="connsiteY23" fmla="*/ 82176 h 331787"/>
                  <a:gd name="connsiteX24" fmla="*/ 199047 w 271667"/>
                  <a:gd name="connsiteY24" fmla="*/ 74252 h 331787"/>
                  <a:gd name="connsiteX25" fmla="*/ 246581 w 271667"/>
                  <a:gd name="connsiteY25" fmla="*/ 24066 h 331787"/>
                  <a:gd name="connsiteX26" fmla="*/ 257144 w 271667"/>
                  <a:gd name="connsiteY26" fmla="*/ 19113 h 331787"/>
                  <a:gd name="connsiteX27" fmla="*/ 136462 w 271667"/>
                  <a:gd name="connsiteY27" fmla="*/ 0 h 331787"/>
                  <a:gd name="connsiteX28" fmla="*/ 177737 w 271667"/>
                  <a:gd name="connsiteY28" fmla="*/ 41275 h 331787"/>
                  <a:gd name="connsiteX29" fmla="*/ 165648 w 271667"/>
                  <a:gd name="connsiteY29" fmla="*/ 70461 h 331787"/>
                  <a:gd name="connsiteX30" fmla="*/ 137365 w 271667"/>
                  <a:gd name="connsiteY30" fmla="*/ 82176 h 331787"/>
                  <a:gd name="connsiteX31" fmla="*/ 135559 w 271667"/>
                  <a:gd name="connsiteY31" fmla="*/ 82176 h 331787"/>
                  <a:gd name="connsiteX32" fmla="*/ 107276 w 271667"/>
                  <a:gd name="connsiteY32" fmla="*/ 70461 h 331787"/>
                  <a:gd name="connsiteX33" fmla="*/ 95187 w 271667"/>
                  <a:gd name="connsiteY33" fmla="*/ 41275 h 331787"/>
                  <a:gd name="connsiteX34" fmla="*/ 136462 w 271667"/>
                  <a:gd name="connsiteY34" fmla="*/ 0 h 33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1667" h="331787">
                    <a:moveTo>
                      <a:pt x="257144" y="19113"/>
                    </a:moveTo>
                    <a:cubicBezTo>
                      <a:pt x="260775" y="19113"/>
                      <a:pt x="264406" y="20764"/>
                      <a:pt x="267707" y="24066"/>
                    </a:cubicBezTo>
                    <a:cubicBezTo>
                      <a:pt x="272988" y="30669"/>
                      <a:pt x="272988" y="41235"/>
                      <a:pt x="267707" y="46517"/>
                    </a:cubicBezTo>
                    <a:cubicBezTo>
                      <a:pt x="267707" y="46517"/>
                      <a:pt x="267707" y="46517"/>
                      <a:pt x="199047" y="115193"/>
                    </a:cubicBezTo>
                    <a:cubicBezTo>
                      <a:pt x="199047" y="115193"/>
                      <a:pt x="188484" y="125759"/>
                      <a:pt x="188484" y="144249"/>
                    </a:cubicBezTo>
                    <a:cubicBezTo>
                      <a:pt x="188484" y="144249"/>
                      <a:pt x="188484" y="144249"/>
                      <a:pt x="188484" y="331787"/>
                    </a:cubicBezTo>
                    <a:cubicBezTo>
                      <a:pt x="188484" y="331787"/>
                      <a:pt x="188484" y="331787"/>
                      <a:pt x="146232" y="331787"/>
                    </a:cubicBezTo>
                    <a:cubicBezTo>
                      <a:pt x="146232" y="331787"/>
                      <a:pt x="146232" y="331787"/>
                      <a:pt x="146232" y="207642"/>
                    </a:cubicBezTo>
                    <a:cubicBezTo>
                      <a:pt x="146232" y="207642"/>
                      <a:pt x="146232" y="207642"/>
                      <a:pt x="126427" y="207642"/>
                    </a:cubicBezTo>
                    <a:cubicBezTo>
                      <a:pt x="126427" y="207642"/>
                      <a:pt x="126427" y="207642"/>
                      <a:pt x="126427" y="331787"/>
                    </a:cubicBezTo>
                    <a:cubicBezTo>
                      <a:pt x="126427" y="331787"/>
                      <a:pt x="126427" y="331787"/>
                      <a:pt x="84175" y="331787"/>
                    </a:cubicBezTo>
                    <a:cubicBezTo>
                      <a:pt x="84175" y="331787"/>
                      <a:pt x="84175" y="331787"/>
                      <a:pt x="84175" y="144249"/>
                    </a:cubicBezTo>
                    <a:cubicBezTo>
                      <a:pt x="84175" y="125759"/>
                      <a:pt x="73612" y="115193"/>
                      <a:pt x="73612" y="113873"/>
                    </a:cubicBezTo>
                    <a:cubicBezTo>
                      <a:pt x="73612" y="113873"/>
                      <a:pt x="73612" y="113873"/>
                      <a:pt x="4952" y="45197"/>
                    </a:cubicBezTo>
                    <a:cubicBezTo>
                      <a:pt x="-1650" y="41235"/>
                      <a:pt x="-1650" y="30669"/>
                      <a:pt x="4952" y="24066"/>
                    </a:cubicBezTo>
                    <a:cubicBezTo>
                      <a:pt x="11554" y="20104"/>
                      <a:pt x="22117" y="20104"/>
                      <a:pt x="26078" y="25386"/>
                    </a:cubicBezTo>
                    <a:cubicBezTo>
                      <a:pt x="26078" y="25386"/>
                      <a:pt x="26078" y="25386"/>
                      <a:pt x="76252" y="74252"/>
                    </a:cubicBezTo>
                    <a:cubicBezTo>
                      <a:pt x="80213" y="79535"/>
                      <a:pt x="86815" y="82176"/>
                      <a:pt x="92097" y="82176"/>
                    </a:cubicBezTo>
                    <a:cubicBezTo>
                      <a:pt x="92097" y="82176"/>
                      <a:pt x="92097" y="82176"/>
                      <a:pt x="128861" y="82176"/>
                    </a:cubicBezTo>
                    <a:lnTo>
                      <a:pt x="135559" y="82176"/>
                    </a:lnTo>
                    <a:lnTo>
                      <a:pt x="136462" y="82550"/>
                    </a:lnTo>
                    <a:lnTo>
                      <a:pt x="137365" y="82176"/>
                    </a:lnTo>
                    <a:lnTo>
                      <a:pt x="150477" y="82176"/>
                    </a:lnTo>
                    <a:cubicBezTo>
                      <a:pt x="158817" y="82176"/>
                      <a:pt x="168349" y="82176"/>
                      <a:pt x="179242" y="82176"/>
                    </a:cubicBezTo>
                    <a:cubicBezTo>
                      <a:pt x="185843" y="82176"/>
                      <a:pt x="192445" y="79535"/>
                      <a:pt x="199047" y="74252"/>
                    </a:cubicBezTo>
                    <a:cubicBezTo>
                      <a:pt x="199047" y="74252"/>
                      <a:pt x="199047" y="74252"/>
                      <a:pt x="246581" y="24066"/>
                    </a:cubicBezTo>
                    <a:cubicBezTo>
                      <a:pt x="249882" y="20764"/>
                      <a:pt x="253513" y="19113"/>
                      <a:pt x="257144" y="19113"/>
                    </a:cubicBezTo>
                    <a:close/>
                    <a:moveTo>
                      <a:pt x="136462" y="0"/>
                    </a:moveTo>
                    <a:cubicBezTo>
                      <a:pt x="159258" y="0"/>
                      <a:pt x="177737" y="18479"/>
                      <a:pt x="177737" y="41275"/>
                    </a:cubicBezTo>
                    <a:cubicBezTo>
                      <a:pt x="177737" y="52673"/>
                      <a:pt x="173118" y="62992"/>
                      <a:pt x="165648" y="70461"/>
                    </a:cubicBezTo>
                    <a:lnTo>
                      <a:pt x="137365" y="82176"/>
                    </a:lnTo>
                    <a:lnTo>
                      <a:pt x="135559" y="82176"/>
                    </a:lnTo>
                    <a:lnTo>
                      <a:pt x="107276" y="70461"/>
                    </a:lnTo>
                    <a:cubicBezTo>
                      <a:pt x="99807" y="62992"/>
                      <a:pt x="95187" y="52673"/>
                      <a:pt x="95187" y="41275"/>
                    </a:cubicBezTo>
                    <a:cubicBezTo>
                      <a:pt x="95187" y="18479"/>
                      <a:pt x="113666" y="0"/>
                      <a:pt x="136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9" name="íṩḻidé"/>
            <p:cNvGrpSpPr/>
            <p:nvPr/>
          </p:nvGrpSpPr>
          <p:grpSpPr>
            <a:xfrm>
              <a:off x="4861190" y="4411497"/>
              <a:ext cx="2955286" cy="1405110"/>
              <a:chOff x="8563614" y="4934816"/>
              <a:chExt cx="2955286" cy="1405110"/>
            </a:xfrm>
          </p:grpSpPr>
          <p:sp>
            <p:nvSpPr>
              <p:cNvPr id="19" name="ïṣ1iďe"/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0" name="ïşļíďè"/>
              <p:cNvSpPr/>
              <p:nvPr/>
            </p:nvSpPr>
            <p:spPr bwMode="auto">
              <a:xfrm>
                <a:off x="8563614" y="5415115"/>
                <a:ext cx="2955286" cy="924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  <p:grpSp>
          <p:nvGrpSpPr>
            <p:cNvPr id="10" name="îṥļiḑé"/>
            <p:cNvGrpSpPr/>
            <p:nvPr/>
          </p:nvGrpSpPr>
          <p:grpSpPr>
            <a:xfrm>
              <a:off x="9099036" y="3049422"/>
              <a:ext cx="2421452" cy="1405110"/>
              <a:chOff x="8563614" y="4934816"/>
              <a:chExt cx="2955286" cy="1405110"/>
            </a:xfrm>
          </p:grpSpPr>
          <p:sp>
            <p:nvSpPr>
              <p:cNvPr id="17" name="is1îdé"/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18" name="ïś1iḍè"/>
              <p:cNvSpPr/>
              <p:nvPr/>
            </p:nvSpPr>
            <p:spPr bwMode="auto">
              <a:xfrm>
                <a:off x="8563614" y="5415115"/>
                <a:ext cx="2955286" cy="924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  <p:grpSp>
          <p:nvGrpSpPr>
            <p:cNvPr id="11" name="î$líḓé"/>
            <p:cNvGrpSpPr/>
            <p:nvPr/>
          </p:nvGrpSpPr>
          <p:grpSpPr>
            <a:xfrm>
              <a:off x="1927566" y="2409895"/>
              <a:ext cx="2955286" cy="1405110"/>
              <a:chOff x="8563614" y="4934816"/>
              <a:chExt cx="2955286" cy="1405110"/>
            </a:xfrm>
          </p:grpSpPr>
          <p:sp>
            <p:nvSpPr>
              <p:cNvPr id="15" name="ïŝļîḍe"/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16" name="ïṩḷiḋe"/>
              <p:cNvSpPr/>
              <p:nvPr/>
            </p:nvSpPr>
            <p:spPr bwMode="auto">
              <a:xfrm>
                <a:off x="8563614" y="5415115"/>
                <a:ext cx="2955286" cy="924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  <p:grpSp>
          <p:nvGrpSpPr>
            <p:cNvPr id="12" name="ïṡḷîḓê"/>
            <p:cNvGrpSpPr/>
            <p:nvPr/>
          </p:nvGrpSpPr>
          <p:grpSpPr>
            <a:xfrm>
              <a:off x="6035301" y="1237418"/>
              <a:ext cx="2955286" cy="1405110"/>
              <a:chOff x="8563614" y="4934816"/>
              <a:chExt cx="2955286" cy="1405110"/>
            </a:xfrm>
          </p:grpSpPr>
          <p:sp>
            <p:nvSpPr>
              <p:cNvPr id="13" name="işľîḍé"/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14" name="ïṡ1iḋè"/>
              <p:cNvSpPr/>
              <p:nvPr/>
            </p:nvSpPr>
            <p:spPr bwMode="auto">
              <a:xfrm>
                <a:off x="8563614" y="5415115"/>
                <a:ext cx="2955286" cy="924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建设回顾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21129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3100" y="1919451"/>
            <a:ext cx="10845800" cy="4227349"/>
            <a:chOff x="673100" y="1919451"/>
            <a:chExt cx="10845800" cy="4227349"/>
          </a:xfrm>
        </p:grpSpPr>
        <p:grpSp>
          <p:nvGrpSpPr>
            <p:cNvPr id="27" name="îṡ1iḑé"/>
            <p:cNvGrpSpPr/>
            <p:nvPr/>
          </p:nvGrpSpPr>
          <p:grpSpPr>
            <a:xfrm>
              <a:off x="4376901" y="1919451"/>
              <a:ext cx="3438198" cy="3438198"/>
              <a:chOff x="4376901" y="1919451"/>
              <a:chExt cx="3438198" cy="3438198"/>
            </a:xfrm>
          </p:grpSpPr>
          <p:sp>
            <p:nvSpPr>
              <p:cNvPr id="44" name="ísļíḋé"/>
              <p:cNvSpPr/>
              <p:nvPr/>
            </p:nvSpPr>
            <p:spPr>
              <a:xfrm>
                <a:off x="4949935" y="1919451"/>
                <a:ext cx="1144800" cy="1719099"/>
              </a:xfrm>
              <a:prstGeom prst="rect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ru-RU" sz="900"/>
              </a:p>
            </p:txBody>
          </p:sp>
          <p:sp>
            <p:nvSpPr>
              <p:cNvPr id="45" name="ïşliďê"/>
              <p:cNvSpPr/>
              <p:nvPr/>
            </p:nvSpPr>
            <p:spPr>
              <a:xfrm>
                <a:off x="6095999" y="3638550"/>
                <a:ext cx="1144800" cy="17190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ru-RU" sz="900"/>
              </a:p>
            </p:txBody>
          </p:sp>
          <p:sp>
            <p:nvSpPr>
              <p:cNvPr id="46" name="îşľîde"/>
              <p:cNvSpPr/>
              <p:nvPr/>
            </p:nvSpPr>
            <p:spPr>
              <a:xfrm>
                <a:off x="6096000" y="1919451"/>
                <a:ext cx="1719099" cy="1719099"/>
              </a:xfrm>
              <a:prstGeom prst="rect">
                <a:avLst/>
              </a:prstGeom>
              <a:blipFill dpi="0" rotWithShape="1">
                <a:blip r:embed="rId5"/>
                <a:srcRect/>
                <a:tile tx="0" ty="0" sx="100000" sy="100000" flip="none" algn="tl"/>
              </a:blipFill>
              <a:ln w="28575" cap="flat" cmpd="sng" algn="ctr">
                <a:solidFill>
                  <a:schemeClr val="bg1">
                    <a:lumMod val="95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ru-RU"/>
              </a:p>
            </p:txBody>
          </p:sp>
          <p:sp>
            <p:nvSpPr>
              <p:cNvPr id="47" name="ïṥļîḋe"/>
              <p:cNvSpPr/>
              <p:nvPr/>
            </p:nvSpPr>
            <p:spPr>
              <a:xfrm>
                <a:off x="4376901" y="3638550"/>
                <a:ext cx="1719099" cy="1719099"/>
              </a:xfrm>
              <a:prstGeom prst="rect">
                <a:avLst/>
              </a:prstGeom>
              <a:blipFill dpi="0" rotWithShape="1">
                <a:blip r:embed="rId5"/>
                <a:srcRect/>
                <a:tile tx="0" ty="0" sx="100000" sy="100000" flip="none" algn="tl"/>
              </a:blipFill>
              <a:ln w="28575" cap="flat" cmpd="sng" algn="ctr">
                <a:solidFill>
                  <a:schemeClr val="bg1">
                    <a:lumMod val="95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ru-RU"/>
              </a:p>
            </p:txBody>
          </p:sp>
          <p:sp>
            <p:nvSpPr>
              <p:cNvPr id="48" name="îŝľïḍé"/>
              <p:cNvSpPr/>
              <p:nvPr/>
            </p:nvSpPr>
            <p:spPr bwMode="auto">
              <a:xfrm>
                <a:off x="5289620" y="2534504"/>
                <a:ext cx="466694" cy="488994"/>
              </a:xfrm>
              <a:custGeom>
                <a:avLst/>
                <a:gdLst>
                  <a:gd name="connsiteX0" fmla="*/ 345269 w 578992"/>
                  <a:gd name="connsiteY0" fmla="*/ 346719 h 606657"/>
                  <a:gd name="connsiteX1" fmla="*/ 527264 w 578992"/>
                  <a:gd name="connsiteY1" fmla="*/ 395415 h 606657"/>
                  <a:gd name="connsiteX2" fmla="*/ 536965 w 578992"/>
                  <a:gd name="connsiteY2" fmla="*/ 431758 h 606657"/>
                  <a:gd name="connsiteX3" fmla="*/ 512135 w 578992"/>
                  <a:gd name="connsiteY3" fmla="*/ 456550 h 606657"/>
                  <a:gd name="connsiteX4" fmla="*/ 572652 w 578992"/>
                  <a:gd name="connsiteY4" fmla="*/ 516975 h 606657"/>
                  <a:gd name="connsiteX5" fmla="*/ 572652 w 578992"/>
                  <a:gd name="connsiteY5" fmla="*/ 547632 h 606657"/>
                  <a:gd name="connsiteX6" fmla="*/ 519877 w 578992"/>
                  <a:gd name="connsiteY6" fmla="*/ 600326 h 606657"/>
                  <a:gd name="connsiteX7" fmla="*/ 489174 w 578992"/>
                  <a:gd name="connsiteY7" fmla="*/ 600326 h 606657"/>
                  <a:gd name="connsiteX8" fmla="*/ 428657 w 578992"/>
                  <a:gd name="connsiteY8" fmla="*/ 539901 h 606657"/>
                  <a:gd name="connsiteX9" fmla="*/ 403739 w 578992"/>
                  <a:gd name="connsiteY9" fmla="*/ 564782 h 606657"/>
                  <a:gd name="connsiteX10" fmla="*/ 366628 w 578992"/>
                  <a:gd name="connsiteY10" fmla="*/ 552075 h 606657"/>
                  <a:gd name="connsiteX11" fmla="*/ 318659 w 578992"/>
                  <a:gd name="connsiteY11" fmla="*/ 373288 h 606657"/>
                  <a:gd name="connsiteX12" fmla="*/ 345269 w 578992"/>
                  <a:gd name="connsiteY12" fmla="*/ 346719 h 606657"/>
                  <a:gd name="connsiteX13" fmla="*/ 233275 w 578992"/>
                  <a:gd name="connsiteY13" fmla="*/ 312148 h 606657"/>
                  <a:gd name="connsiteX14" fmla="*/ 255262 w 578992"/>
                  <a:gd name="connsiteY14" fmla="*/ 334095 h 606657"/>
                  <a:gd name="connsiteX15" fmla="*/ 281255 w 578992"/>
                  <a:gd name="connsiteY15" fmla="*/ 357464 h 606657"/>
                  <a:gd name="connsiteX16" fmla="*/ 289000 w 578992"/>
                  <a:gd name="connsiteY16" fmla="*/ 365016 h 606657"/>
                  <a:gd name="connsiteX17" fmla="*/ 300127 w 578992"/>
                  <a:gd name="connsiteY17" fmla="*/ 416019 h 606657"/>
                  <a:gd name="connsiteX18" fmla="*/ 298791 w 578992"/>
                  <a:gd name="connsiteY18" fmla="*/ 422416 h 606657"/>
                  <a:gd name="connsiteX19" fmla="*/ 260514 w 578992"/>
                  <a:gd name="connsiteY19" fmla="*/ 407844 h 606657"/>
                  <a:gd name="connsiteX20" fmla="*/ 260514 w 578992"/>
                  <a:gd name="connsiteY20" fmla="*/ 398159 h 606657"/>
                  <a:gd name="connsiteX21" fmla="*/ 211822 w 578992"/>
                  <a:gd name="connsiteY21" fmla="*/ 335339 h 606657"/>
                  <a:gd name="connsiteX22" fmla="*/ 233275 w 578992"/>
                  <a:gd name="connsiteY22" fmla="*/ 312148 h 606657"/>
                  <a:gd name="connsiteX23" fmla="*/ 283295 w 578992"/>
                  <a:gd name="connsiteY23" fmla="*/ 133638 h 606657"/>
                  <a:gd name="connsiteX24" fmla="*/ 303944 w 578992"/>
                  <a:gd name="connsiteY24" fmla="*/ 155858 h 606657"/>
                  <a:gd name="connsiteX25" fmla="*/ 303944 w 578992"/>
                  <a:gd name="connsiteY25" fmla="*/ 165457 h 606657"/>
                  <a:gd name="connsiteX26" fmla="*/ 352630 w 578992"/>
                  <a:gd name="connsiteY26" fmla="*/ 228294 h 606657"/>
                  <a:gd name="connsiteX27" fmla="*/ 331180 w 578992"/>
                  <a:gd name="connsiteY27" fmla="*/ 251580 h 606657"/>
                  <a:gd name="connsiteX28" fmla="*/ 309196 w 578992"/>
                  <a:gd name="connsiteY28" fmla="*/ 229538 h 606657"/>
                  <a:gd name="connsiteX29" fmla="*/ 283206 w 578992"/>
                  <a:gd name="connsiteY29" fmla="*/ 206252 h 606657"/>
                  <a:gd name="connsiteX30" fmla="*/ 256327 w 578992"/>
                  <a:gd name="connsiteY30" fmla="*/ 240648 h 606657"/>
                  <a:gd name="connsiteX31" fmla="*/ 282583 w 578992"/>
                  <a:gd name="connsiteY31" fmla="*/ 260112 h 606657"/>
                  <a:gd name="connsiteX32" fmla="*/ 348625 w 578992"/>
                  <a:gd name="connsiteY32" fmla="*/ 307306 h 606657"/>
                  <a:gd name="connsiteX33" fmla="*/ 341594 w 578992"/>
                  <a:gd name="connsiteY33" fmla="*/ 317083 h 606657"/>
                  <a:gd name="connsiteX34" fmla="*/ 316494 w 578992"/>
                  <a:gd name="connsiteY34" fmla="*/ 322594 h 606657"/>
                  <a:gd name="connsiteX35" fmla="*/ 306792 w 578992"/>
                  <a:gd name="connsiteY35" fmla="*/ 319305 h 606657"/>
                  <a:gd name="connsiteX36" fmla="*/ 282227 w 578992"/>
                  <a:gd name="connsiteY36" fmla="*/ 303485 h 606657"/>
                  <a:gd name="connsiteX37" fmla="*/ 211825 w 578992"/>
                  <a:gd name="connsiteY37" fmla="*/ 234604 h 606657"/>
                  <a:gd name="connsiteX38" fmla="*/ 260510 w 578992"/>
                  <a:gd name="connsiteY38" fmla="*/ 166612 h 606657"/>
                  <a:gd name="connsiteX39" fmla="*/ 260510 w 578992"/>
                  <a:gd name="connsiteY39" fmla="*/ 155236 h 606657"/>
                  <a:gd name="connsiteX40" fmla="*/ 283295 w 578992"/>
                  <a:gd name="connsiteY40" fmla="*/ 133638 h 606657"/>
                  <a:gd name="connsiteX41" fmla="*/ 282248 w 578992"/>
                  <a:gd name="connsiteY41" fmla="*/ 0 h 606657"/>
                  <a:gd name="connsiteX42" fmla="*/ 551768 w 578992"/>
                  <a:gd name="connsiteY42" fmla="*/ 365640 h 606657"/>
                  <a:gd name="connsiteX43" fmla="*/ 541888 w 578992"/>
                  <a:gd name="connsiteY43" fmla="*/ 369995 h 606657"/>
                  <a:gd name="connsiteX44" fmla="*/ 534768 w 578992"/>
                  <a:gd name="connsiteY44" fmla="*/ 367507 h 606657"/>
                  <a:gd name="connsiteX45" fmla="*/ 487148 w 578992"/>
                  <a:gd name="connsiteY45" fmla="*/ 354797 h 606657"/>
                  <a:gd name="connsiteX46" fmla="*/ 482163 w 578992"/>
                  <a:gd name="connsiteY46" fmla="*/ 345554 h 606657"/>
                  <a:gd name="connsiteX47" fmla="*/ 282248 w 578992"/>
                  <a:gd name="connsiteY47" fmla="*/ 72257 h 606657"/>
                  <a:gd name="connsiteX48" fmla="*/ 72364 w 578992"/>
                  <a:gd name="connsiteY48" fmla="*/ 281829 h 606657"/>
                  <a:gd name="connsiteX49" fmla="*/ 313134 w 578992"/>
                  <a:gd name="connsiteY49" fmla="*/ 489180 h 606657"/>
                  <a:gd name="connsiteX50" fmla="*/ 321145 w 578992"/>
                  <a:gd name="connsiteY50" fmla="*/ 494423 h 606657"/>
                  <a:gd name="connsiteX51" fmla="*/ 336277 w 578992"/>
                  <a:gd name="connsiteY51" fmla="*/ 550771 h 606657"/>
                  <a:gd name="connsiteX52" fmla="*/ 330580 w 578992"/>
                  <a:gd name="connsiteY52" fmla="*/ 559748 h 606657"/>
                  <a:gd name="connsiteX53" fmla="*/ 0 w 578992"/>
                  <a:gd name="connsiteY53" fmla="*/ 281829 h 606657"/>
                  <a:gd name="connsiteX54" fmla="*/ 282248 w 578992"/>
                  <a:gd name="connsiteY54" fmla="*/ 0 h 606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578992" h="606657">
                    <a:moveTo>
                      <a:pt x="345269" y="346719"/>
                    </a:moveTo>
                    <a:lnTo>
                      <a:pt x="527264" y="395415"/>
                    </a:lnTo>
                    <a:cubicBezTo>
                      <a:pt x="543372" y="399769"/>
                      <a:pt x="548801" y="419940"/>
                      <a:pt x="536965" y="431758"/>
                    </a:cubicBezTo>
                    <a:lnTo>
                      <a:pt x="512135" y="456550"/>
                    </a:lnTo>
                    <a:lnTo>
                      <a:pt x="572652" y="516975"/>
                    </a:lnTo>
                    <a:cubicBezTo>
                      <a:pt x="581106" y="525506"/>
                      <a:pt x="581106" y="539190"/>
                      <a:pt x="572652" y="547632"/>
                    </a:cubicBezTo>
                    <a:lnTo>
                      <a:pt x="519877" y="600326"/>
                    </a:lnTo>
                    <a:cubicBezTo>
                      <a:pt x="511334" y="608768"/>
                      <a:pt x="497629" y="608768"/>
                      <a:pt x="489174" y="600326"/>
                    </a:cubicBezTo>
                    <a:lnTo>
                      <a:pt x="428657" y="539901"/>
                    </a:lnTo>
                    <a:lnTo>
                      <a:pt x="403739" y="564782"/>
                    </a:lnTo>
                    <a:cubicBezTo>
                      <a:pt x="393148" y="575357"/>
                      <a:pt x="372501" y="574024"/>
                      <a:pt x="366628" y="552075"/>
                    </a:cubicBezTo>
                    <a:cubicBezTo>
                      <a:pt x="366005" y="549854"/>
                      <a:pt x="319015" y="374799"/>
                      <a:pt x="318659" y="373288"/>
                    </a:cubicBezTo>
                    <a:cubicBezTo>
                      <a:pt x="314298" y="357205"/>
                      <a:pt x="329071" y="342454"/>
                      <a:pt x="345269" y="346719"/>
                    </a:cubicBezTo>
                    <a:close/>
                    <a:moveTo>
                      <a:pt x="233275" y="312148"/>
                    </a:moveTo>
                    <a:cubicBezTo>
                      <a:pt x="245470" y="311970"/>
                      <a:pt x="255440" y="321922"/>
                      <a:pt x="255262" y="334095"/>
                    </a:cubicBezTo>
                    <a:cubicBezTo>
                      <a:pt x="255084" y="345646"/>
                      <a:pt x="263986" y="357464"/>
                      <a:pt x="281255" y="357464"/>
                    </a:cubicBezTo>
                    <a:cubicBezTo>
                      <a:pt x="286329" y="357464"/>
                      <a:pt x="289267" y="361195"/>
                      <a:pt x="289000" y="365016"/>
                    </a:cubicBezTo>
                    <a:cubicBezTo>
                      <a:pt x="288465" y="375412"/>
                      <a:pt x="290068" y="378611"/>
                      <a:pt x="300127" y="416019"/>
                    </a:cubicBezTo>
                    <a:cubicBezTo>
                      <a:pt x="300750" y="418240"/>
                      <a:pt x="300305" y="420639"/>
                      <a:pt x="298791" y="422416"/>
                    </a:cubicBezTo>
                    <a:cubicBezTo>
                      <a:pt x="285706" y="437788"/>
                      <a:pt x="260514" y="428458"/>
                      <a:pt x="260514" y="407844"/>
                    </a:cubicBezTo>
                    <a:lnTo>
                      <a:pt x="260514" y="398159"/>
                    </a:lnTo>
                    <a:cubicBezTo>
                      <a:pt x="232919" y="390340"/>
                      <a:pt x="212534" y="365283"/>
                      <a:pt x="211822" y="335339"/>
                    </a:cubicBezTo>
                    <a:cubicBezTo>
                      <a:pt x="211555" y="323077"/>
                      <a:pt x="220902" y="312237"/>
                      <a:pt x="233275" y="312148"/>
                    </a:cubicBezTo>
                    <a:close/>
                    <a:moveTo>
                      <a:pt x="283295" y="133638"/>
                    </a:moveTo>
                    <a:cubicBezTo>
                      <a:pt x="294955" y="134171"/>
                      <a:pt x="303944" y="144215"/>
                      <a:pt x="303944" y="155858"/>
                    </a:cubicBezTo>
                    <a:lnTo>
                      <a:pt x="303944" y="165457"/>
                    </a:lnTo>
                    <a:cubicBezTo>
                      <a:pt x="331536" y="173367"/>
                      <a:pt x="351918" y="198430"/>
                      <a:pt x="352630" y="228294"/>
                    </a:cubicBezTo>
                    <a:cubicBezTo>
                      <a:pt x="352897" y="240648"/>
                      <a:pt x="343552" y="251402"/>
                      <a:pt x="331180" y="251580"/>
                    </a:cubicBezTo>
                    <a:cubicBezTo>
                      <a:pt x="318987" y="251757"/>
                      <a:pt x="309018" y="241803"/>
                      <a:pt x="309196" y="229538"/>
                    </a:cubicBezTo>
                    <a:cubicBezTo>
                      <a:pt x="309374" y="218073"/>
                      <a:pt x="300473" y="206252"/>
                      <a:pt x="283206" y="206252"/>
                    </a:cubicBezTo>
                    <a:cubicBezTo>
                      <a:pt x="265583" y="206252"/>
                      <a:pt x="251076" y="222783"/>
                      <a:pt x="256327" y="240648"/>
                    </a:cubicBezTo>
                    <a:cubicBezTo>
                      <a:pt x="259709" y="252202"/>
                      <a:pt x="270568" y="260112"/>
                      <a:pt x="282583" y="260112"/>
                    </a:cubicBezTo>
                    <a:cubicBezTo>
                      <a:pt x="312845" y="260290"/>
                      <a:pt x="339013" y="280021"/>
                      <a:pt x="348625" y="307306"/>
                    </a:cubicBezTo>
                    <a:cubicBezTo>
                      <a:pt x="350405" y="312106"/>
                      <a:pt x="346756" y="317350"/>
                      <a:pt x="341594" y="317083"/>
                    </a:cubicBezTo>
                    <a:cubicBezTo>
                      <a:pt x="332960" y="316728"/>
                      <a:pt x="324327" y="318594"/>
                      <a:pt x="316494" y="322594"/>
                    </a:cubicBezTo>
                    <a:cubicBezTo>
                      <a:pt x="312934" y="324460"/>
                      <a:pt x="308484" y="322949"/>
                      <a:pt x="306792" y="319305"/>
                    </a:cubicBezTo>
                    <a:cubicBezTo>
                      <a:pt x="302520" y="310062"/>
                      <a:pt x="293086" y="303485"/>
                      <a:pt x="282227" y="303485"/>
                    </a:cubicBezTo>
                    <a:cubicBezTo>
                      <a:pt x="244133" y="303485"/>
                      <a:pt x="212537" y="272555"/>
                      <a:pt x="211825" y="234604"/>
                    </a:cubicBezTo>
                    <a:cubicBezTo>
                      <a:pt x="211202" y="203141"/>
                      <a:pt x="231673" y="176300"/>
                      <a:pt x="260510" y="166612"/>
                    </a:cubicBezTo>
                    <a:lnTo>
                      <a:pt x="260510" y="155236"/>
                    </a:lnTo>
                    <a:cubicBezTo>
                      <a:pt x="260510" y="142970"/>
                      <a:pt x="270835" y="133016"/>
                      <a:pt x="283295" y="133638"/>
                    </a:cubicBezTo>
                    <a:close/>
                    <a:moveTo>
                      <a:pt x="282248" y="0"/>
                    </a:moveTo>
                    <a:cubicBezTo>
                      <a:pt x="471126" y="0"/>
                      <a:pt x="608556" y="183353"/>
                      <a:pt x="551768" y="365640"/>
                    </a:cubicBezTo>
                    <a:cubicBezTo>
                      <a:pt x="550522" y="369729"/>
                      <a:pt x="545894" y="371773"/>
                      <a:pt x="541888" y="369995"/>
                    </a:cubicBezTo>
                    <a:cubicBezTo>
                      <a:pt x="539574" y="369018"/>
                      <a:pt x="537260" y="368218"/>
                      <a:pt x="534768" y="367507"/>
                    </a:cubicBezTo>
                    <a:lnTo>
                      <a:pt x="487148" y="354797"/>
                    </a:lnTo>
                    <a:cubicBezTo>
                      <a:pt x="483142" y="353731"/>
                      <a:pt x="480917" y="349554"/>
                      <a:pt x="482163" y="345554"/>
                    </a:cubicBezTo>
                    <a:cubicBezTo>
                      <a:pt x="525600" y="210372"/>
                      <a:pt x="423773" y="72257"/>
                      <a:pt x="282248" y="72257"/>
                    </a:cubicBezTo>
                    <a:cubicBezTo>
                      <a:pt x="166536" y="72257"/>
                      <a:pt x="72364" y="166289"/>
                      <a:pt x="72364" y="281829"/>
                    </a:cubicBezTo>
                    <a:cubicBezTo>
                      <a:pt x="72364" y="410257"/>
                      <a:pt x="187453" y="507933"/>
                      <a:pt x="313134" y="489180"/>
                    </a:cubicBezTo>
                    <a:cubicBezTo>
                      <a:pt x="316784" y="488646"/>
                      <a:pt x="320255" y="490957"/>
                      <a:pt x="321145" y="494423"/>
                    </a:cubicBezTo>
                    <a:lnTo>
                      <a:pt x="336277" y="550771"/>
                    </a:lnTo>
                    <a:cubicBezTo>
                      <a:pt x="337345" y="554860"/>
                      <a:pt x="334764" y="559037"/>
                      <a:pt x="330580" y="559748"/>
                    </a:cubicBezTo>
                    <a:cubicBezTo>
                      <a:pt x="163332" y="589433"/>
                      <a:pt x="0" y="461006"/>
                      <a:pt x="0" y="281829"/>
                    </a:cubicBezTo>
                    <a:cubicBezTo>
                      <a:pt x="0" y="126472"/>
                      <a:pt x="126571" y="0"/>
                      <a:pt x="282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9" name="îśḻíḍê"/>
              <p:cNvSpPr/>
              <p:nvPr/>
            </p:nvSpPr>
            <p:spPr bwMode="auto">
              <a:xfrm>
                <a:off x="6433110" y="4281323"/>
                <a:ext cx="471846" cy="433552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08909" h="559493">
                    <a:moveTo>
                      <a:pt x="470180" y="272856"/>
                    </a:moveTo>
                    <a:lnTo>
                      <a:pt x="476019" y="272856"/>
                    </a:lnTo>
                    <a:lnTo>
                      <a:pt x="481953" y="272856"/>
                    </a:lnTo>
                    <a:cubicBezTo>
                      <a:pt x="509171" y="272856"/>
                      <a:pt x="531210" y="294963"/>
                      <a:pt x="531210" y="322056"/>
                    </a:cubicBezTo>
                    <a:lnTo>
                      <a:pt x="531210" y="376617"/>
                    </a:lnTo>
                    <a:cubicBezTo>
                      <a:pt x="531210" y="385084"/>
                      <a:pt x="526783" y="392609"/>
                      <a:pt x="520096" y="397031"/>
                    </a:cubicBezTo>
                    <a:lnTo>
                      <a:pt x="520096" y="449711"/>
                    </a:lnTo>
                    <a:cubicBezTo>
                      <a:pt x="520096" y="450558"/>
                      <a:pt x="520661" y="451498"/>
                      <a:pt x="521509" y="451875"/>
                    </a:cubicBezTo>
                    <a:cubicBezTo>
                      <a:pt x="528949" y="455450"/>
                      <a:pt x="565492" y="473888"/>
                      <a:pt x="599209" y="501639"/>
                    </a:cubicBezTo>
                    <a:cubicBezTo>
                      <a:pt x="605425" y="506625"/>
                      <a:pt x="608909" y="514150"/>
                      <a:pt x="608909" y="522052"/>
                    </a:cubicBezTo>
                    <a:lnTo>
                      <a:pt x="608909" y="559493"/>
                    </a:lnTo>
                    <a:lnTo>
                      <a:pt x="483083" y="559493"/>
                    </a:lnTo>
                    <a:lnTo>
                      <a:pt x="483083" y="515561"/>
                    </a:lnTo>
                    <a:cubicBezTo>
                      <a:pt x="483083" y="499475"/>
                      <a:pt x="476019" y="484424"/>
                      <a:pt x="463587" y="474264"/>
                    </a:cubicBezTo>
                    <a:cubicBezTo>
                      <a:pt x="453039" y="465609"/>
                      <a:pt x="442302" y="457707"/>
                      <a:pt x="431848" y="450558"/>
                    </a:cubicBezTo>
                    <a:cubicBezTo>
                      <a:pt x="431848" y="450370"/>
                      <a:pt x="431942" y="450087"/>
                      <a:pt x="431942" y="449711"/>
                    </a:cubicBezTo>
                    <a:lnTo>
                      <a:pt x="431942" y="397031"/>
                    </a:lnTo>
                    <a:cubicBezTo>
                      <a:pt x="425350" y="392609"/>
                      <a:pt x="420923" y="385084"/>
                      <a:pt x="420923" y="376617"/>
                    </a:cubicBezTo>
                    <a:lnTo>
                      <a:pt x="420923" y="322056"/>
                    </a:lnTo>
                    <a:cubicBezTo>
                      <a:pt x="420923" y="294775"/>
                      <a:pt x="443056" y="272856"/>
                      <a:pt x="470180" y="272856"/>
                    </a:cubicBezTo>
                    <a:close/>
                    <a:moveTo>
                      <a:pt x="127004" y="272856"/>
                    </a:moveTo>
                    <a:lnTo>
                      <a:pt x="132940" y="272856"/>
                    </a:lnTo>
                    <a:lnTo>
                      <a:pt x="138781" y="272856"/>
                    </a:lnTo>
                    <a:cubicBezTo>
                      <a:pt x="166104" y="272856"/>
                      <a:pt x="188057" y="294963"/>
                      <a:pt x="188057" y="322056"/>
                    </a:cubicBezTo>
                    <a:lnTo>
                      <a:pt x="188057" y="376617"/>
                    </a:lnTo>
                    <a:cubicBezTo>
                      <a:pt x="188057" y="385084"/>
                      <a:pt x="183629" y="392609"/>
                      <a:pt x="177033" y="397031"/>
                    </a:cubicBezTo>
                    <a:lnTo>
                      <a:pt x="177033" y="449711"/>
                    </a:lnTo>
                    <a:cubicBezTo>
                      <a:pt x="177033" y="449993"/>
                      <a:pt x="177128" y="450370"/>
                      <a:pt x="177128" y="450558"/>
                    </a:cubicBezTo>
                    <a:cubicBezTo>
                      <a:pt x="166670" y="457613"/>
                      <a:pt x="155929" y="465609"/>
                      <a:pt x="145376" y="474264"/>
                    </a:cubicBezTo>
                    <a:cubicBezTo>
                      <a:pt x="133034" y="484424"/>
                      <a:pt x="125874" y="499475"/>
                      <a:pt x="125874" y="515561"/>
                    </a:cubicBezTo>
                    <a:lnTo>
                      <a:pt x="125874" y="559493"/>
                    </a:lnTo>
                    <a:lnTo>
                      <a:pt x="0" y="559493"/>
                    </a:lnTo>
                    <a:lnTo>
                      <a:pt x="0" y="522052"/>
                    </a:lnTo>
                    <a:cubicBezTo>
                      <a:pt x="0" y="514150"/>
                      <a:pt x="3486" y="506625"/>
                      <a:pt x="9704" y="501639"/>
                    </a:cubicBezTo>
                    <a:cubicBezTo>
                      <a:pt x="43434" y="473888"/>
                      <a:pt x="79990" y="455450"/>
                      <a:pt x="87433" y="451875"/>
                    </a:cubicBezTo>
                    <a:cubicBezTo>
                      <a:pt x="88281" y="451498"/>
                      <a:pt x="88846" y="450558"/>
                      <a:pt x="88846" y="449711"/>
                    </a:cubicBezTo>
                    <a:lnTo>
                      <a:pt x="88846" y="397031"/>
                    </a:lnTo>
                    <a:cubicBezTo>
                      <a:pt x="82157" y="392609"/>
                      <a:pt x="77729" y="385084"/>
                      <a:pt x="77729" y="376617"/>
                    </a:cubicBezTo>
                    <a:lnTo>
                      <a:pt x="77729" y="322056"/>
                    </a:lnTo>
                    <a:cubicBezTo>
                      <a:pt x="77729" y="294775"/>
                      <a:pt x="99870" y="272856"/>
                      <a:pt x="127004" y="272856"/>
                    </a:cubicBezTo>
                    <a:close/>
                    <a:moveTo>
                      <a:pt x="297600" y="222543"/>
                    </a:moveTo>
                    <a:lnTo>
                      <a:pt x="304477" y="222543"/>
                    </a:lnTo>
                    <a:lnTo>
                      <a:pt x="311260" y="222543"/>
                    </a:lnTo>
                    <a:cubicBezTo>
                      <a:pt x="343291" y="222543"/>
                      <a:pt x="369198" y="248506"/>
                      <a:pt x="369198" y="280395"/>
                    </a:cubicBezTo>
                    <a:lnTo>
                      <a:pt x="369198" y="344455"/>
                    </a:lnTo>
                    <a:cubicBezTo>
                      <a:pt x="369198" y="354520"/>
                      <a:pt x="364017" y="363456"/>
                      <a:pt x="356198" y="368536"/>
                    </a:cubicBezTo>
                    <a:lnTo>
                      <a:pt x="356198" y="430432"/>
                    </a:lnTo>
                    <a:cubicBezTo>
                      <a:pt x="356198" y="431561"/>
                      <a:pt x="356857" y="432502"/>
                      <a:pt x="357893" y="433066"/>
                    </a:cubicBezTo>
                    <a:cubicBezTo>
                      <a:pt x="366655" y="437299"/>
                      <a:pt x="409520" y="459029"/>
                      <a:pt x="449275" y="491576"/>
                    </a:cubicBezTo>
                    <a:cubicBezTo>
                      <a:pt x="456435" y="497502"/>
                      <a:pt x="460580" y="506251"/>
                      <a:pt x="460580" y="515563"/>
                    </a:cubicBezTo>
                    <a:lnTo>
                      <a:pt x="460580" y="559493"/>
                    </a:lnTo>
                    <a:lnTo>
                      <a:pt x="304477" y="559493"/>
                    </a:lnTo>
                    <a:lnTo>
                      <a:pt x="148187" y="559493"/>
                    </a:lnTo>
                    <a:lnTo>
                      <a:pt x="148187" y="515563"/>
                    </a:lnTo>
                    <a:cubicBezTo>
                      <a:pt x="148187" y="506251"/>
                      <a:pt x="152332" y="497502"/>
                      <a:pt x="159492" y="491576"/>
                    </a:cubicBezTo>
                    <a:cubicBezTo>
                      <a:pt x="199342" y="459029"/>
                      <a:pt x="242206" y="437299"/>
                      <a:pt x="250967" y="433066"/>
                    </a:cubicBezTo>
                    <a:cubicBezTo>
                      <a:pt x="252004" y="432502"/>
                      <a:pt x="252569" y="431561"/>
                      <a:pt x="252569" y="430432"/>
                    </a:cubicBezTo>
                    <a:lnTo>
                      <a:pt x="252569" y="368536"/>
                    </a:lnTo>
                    <a:cubicBezTo>
                      <a:pt x="244844" y="363456"/>
                      <a:pt x="239663" y="354520"/>
                      <a:pt x="239663" y="344455"/>
                    </a:cubicBezTo>
                    <a:lnTo>
                      <a:pt x="239663" y="280395"/>
                    </a:lnTo>
                    <a:cubicBezTo>
                      <a:pt x="239663" y="248412"/>
                      <a:pt x="265664" y="222543"/>
                      <a:pt x="297600" y="222543"/>
                    </a:cubicBezTo>
                    <a:close/>
                    <a:moveTo>
                      <a:pt x="492495" y="40775"/>
                    </a:moveTo>
                    <a:cubicBezTo>
                      <a:pt x="488350" y="40775"/>
                      <a:pt x="487596" y="41528"/>
                      <a:pt x="487502" y="45854"/>
                    </a:cubicBezTo>
                    <a:lnTo>
                      <a:pt x="487502" y="51498"/>
                    </a:lnTo>
                    <a:cubicBezTo>
                      <a:pt x="487502" y="57142"/>
                      <a:pt x="487502" y="56953"/>
                      <a:pt x="482038" y="59023"/>
                    </a:cubicBezTo>
                    <a:cubicBezTo>
                      <a:pt x="469036" y="63726"/>
                      <a:pt x="460934" y="72661"/>
                      <a:pt x="460086" y="86864"/>
                    </a:cubicBezTo>
                    <a:cubicBezTo>
                      <a:pt x="459332" y="99374"/>
                      <a:pt x="465833" y="107934"/>
                      <a:pt x="476196" y="114048"/>
                    </a:cubicBezTo>
                    <a:cubicBezTo>
                      <a:pt x="482414" y="117810"/>
                      <a:pt x="489480" y="120068"/>
                      <a:pt x="496264" y="123078"/>
                    </a:cubicBezTo>
                    <a:cubicBezTo>
                      <a:pt x="498902" y="124206"/>
                      <a:pt x="501445" y="125617"/>
                      <a:pt x="503706" y="127310"/>
                    </a:cubicBezTo>
                    <a:cubicBezTo>
                      <a:pt x="510207" y="132578"/>
                      <a:pt x="508982" y="141513"/>
                      <a:pt x="501257" y="144900"/>
                    </a:cubicBezTo>
                    <a:cubicBezTo>
                      <a:pt x="497112" y="146781"/>
                      <a:pt x="492778" y="147157"/>
                      <a:pt x="488350" y="146687"/>
                    </a:cubicBezTo>
                    <a:cubicBezTo>
                      <a:pt x="481472" y="145746"/>
                      <a:pt x="474783" y="144053"/>
                      <a:pt x="468659" y="140761"/>
                    </a:cubicBezTo>
                    <a:cubicBezTo>
                      <a:pt x="464985" y="138880"/>
                      <a:pt x="463949" y="139350"/>
                      <a:pt x="462724" y="143301"/>
                    </a:cubicBezTo>
                    <a:cubicBezTo>
                      <a:pt x="461593" y="146687"/>
                      <a:pt x="460557" y="150167"/>
                      <a:pt x="459709" y="153553"/>
                    </a:cubicBezTo>
                    <a:cubicBezTo>
                      <a:pt x="458484" y="158162"/>
                      <a:pt x="458861" y="159291"/>
                      <a:pt x="463572" y="161548"/>
                    </a:cubicBezTo>
                    <a:cubicBezTo>
                      <a:pt x="469130" y="164370"/>
                      <a:pt x="475160" y="165687"/>
                      <a:pt x="481284" y="166722"/>
                    </a:cubicBezTo>
                    <a:cubicBezTo>
                      <a:pt x="486089" y="167474"/>
                      <a:pt x="486371" y="167568"/>
                      <a:pt x="486371" y="172647"/>
                    </a:cubicBezTo>
                    <a:lnTo>
                      <a:pt x="486371" y="179420"/>
                    </a:lnTo>
                    <a:cubicBezTo>
                      <a:pt x="486371" y="182147"/>
                      <a:pt x="487690" y="183934"/>
                      <a:pt x="490611" y="183934"/>
                    </a:cubicBezTo>
                    <a:cubicBezTo>
                      <a:pt x="493908" y="184029"/>
                      <a:pt x="497300" y="184029"/>
                      <a:pt x="500503" y="183934"/>
                    </a:cubicBezTo>
                    <a:cubicBezTo>
                      <a:pt x="503330" y="183934"/>
                      <a:pt x="504649" y="182430"/>
                      <a:pt x="504649" y="179608"/>
                    </a:cubicBezTo>
                    <a:cubicBezTo>
                      <a:pt x="504649" y="176504"/>
                      <a:pt x="504837" y="173494"/>
                      <a:pt x="504649" y="170390"/>
                    </a:cubicBezTo>
                    <a:cubicBezTo>
                      <a:pt x="504554" y="167192"/>
                      <a:pt x="505968" y="165687"/>
                      <a:pt x="508982" y="164840"/>
                    </a:cubicBezTo>
                    <a:cubicBezTo>
                      <a:pt x="515860" y="162959"/>
                      <a:pt x="521889" y="159197"/>
                      <a:pt x="526412" y="153647"/>
                    </a:cubicBezTo>
                    <a:cubicBezTo>
                      <a:pt x="538942" y="138221"/>
                      <a:pt x="534231" y="115835"/>
                      <a:pt x="516237" y="105865"/>
                    </a:cubicBezTo>
                    <a:cubicBezTo>
                      <a:pt x="510584" y="102761"/>
                      <a:pt x="504554" y="100503"/>
                      <a:pt x="498619" y="97964"/>
                    </a:cubicBezTo>
                    <a:cubicBezTo>
                      <a:pt x="495227" y="96647"/>
                      <a:pt x="492024" y="94860"/>
                      <a:pt x="489104" y="92602"/>
                    </a:cubicBezTo>
                    <a:cubicBezTo>
                      <a:pt x="483451" y="88087"/>
                      <a:pt x="484581" y="80657"/>
                      <a:pt x="491270" y="77835"/>
                    </a:cubicBezTo>
                    <a:cubicBezTo>
                      <a:pt x="493155" y="76894"/>
                      <a:pt x="495133" y="76706"/>
                      <a:pt x="497112" y="76518"/>
                    </a:cubicBezTo>
                    <a:cubicBezTo>
                      <a:pt x="504931" y="76142"/>
                      <a:pt x="512186" y="77553"/>
                      <a:pt x="519252" y="80939"/>
                    </a:cubicBezTo>
                    <a:cubicBezTo>
                      <a:pt x="522643" y="82538"/>
                      <a:pt x="523868" y="82067"/>
                      <a:pt x="524998" y="78399"/>
                    </a:cubicBezTo>
                    <a:cubicBezTo>
                      <a:pt x="526317" y="74543"/>
                      <a:pt x="527260" y="70686"/>
                      <a:pt x="528390" y="66736"/>
                    </a:cubicBezTo>
                    <a:cubicBezTo>
                      <a:pt x="529144" y="64102"/>
                      <a:pt x="528296" y="62503"/>
                      <a:pt x="525752" y="61374"/>
                    </a:cubicBezTo>
                    <a:cubicBezTo>
                      <a:pt x="521230" y="59399"/>
                      <a:pt x="516708" y="57988"/>
                      <a:pt x="511809" y="57236"/>
                    </a:cubicBezTo>
                    <a:cubicBezTo>
                      <a:pt x="505402" y="56201"/>
                      <a:pt x="505402" y="56201"/>
                      <a:pt x="505402" y="49805"/>
                    </a:cubicBezTo>
                    <a:cubicBezTo>
                      <a:pt x="505402" y="40775"/>
                      <a:pt x="505402" y="40775"/>
                      <a:pt x="496358" y="40775"/>
                    </a:cubicBezTo>
                    <a:close/>
                    <a:moveTo>
                      <a:pt x="496111" y="0"/>
                    </a:moveTo>
                    <a:cubicBezTo>
                      <a:pt x="524951" y="0"/>
                      <a:pt x="553781" y="10958"/>
                      <a:pt x="575779" y="32874"/>
                    </a:cubicBezTo>
                    <a:cubicBezTo>
                      <a:pt x="619776" y="76894"/>
                      <a:pt x="619776" y="148192"/>
                      <a:pt x="575779" y="192024"/>
                    </a:cubicBezTo>
                    <a:cubicBezTo>
                      <a:pt x="538754" y="229083"/>
                      <a:pt x="482226" y="234821"/>
                      <a:pt x="438982" y="209519"/>
                    </a:cubicBezTo>
                    <a:lnTo>
                      <a:pt x="438700" y="209237"/>
                    </a:lnTo>
                    <a:cubicBezTo>
                      <a:pt x="421742" y="222029"/>
                      <a:pt x="403559" y="224286"/>
                      <a:pt x="390840" y="222311"/>
                    </a:cubicBezTo>
                    <a:cubicBezTo>
                      <a:pt x="386600" y="221653"/>
                      <a:pt x="385752" y="215915"/>
                      <a:pt x="389615" y="214034"/>
                    </a:cubicBezTo>
                    <a:cubicBezTo>
                      <a:pt x="401297" y="208202"/>
                      <a:pt x="408552" y="196915"/>
                      <a:pt x="412886" y="187791"/>
                    </a:cubicBezTo>
                    <a:lnTo>
                      <a:pt x="411567" y="187038"/>
                    </a:lnTo>
                    <a:cubicBezTo>
                      <a:pt x="372374" y="142736"/>
                      <a:pt x="374070" y="75201"/>
                      <a:pt x="416371" y="32874"/>
                    </a:cubicBezTo>
                    <a:cubicBezTo>
                      <a:pt x="438417" y="10958"/>
                      <a:pt x="467270" y="0"/>
                      <a:pt x="496111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28" name="işľide"/>
            <p:cNvGrpSpPr/>
            <p:nvPr/>
          </p:nvGrpSpPr>
          <p:grpSpPr>
            <a:xfrm>
              <a:off x="673100" y="1919451"/>
              <a:ext cx="3406761" cy="2573196"/>
              <a:chOff x="673100" y="1919451"/>
              <a:chExt cx="3406761" cy="2573196"/>
            </a:xfrm>
          </p:grpSpPr>
          <p:grpSp>
            <p:nvGrpSpPr>
              <p:cNvPr id="37" name="iś1ïḋè"/>
              <p:cNvGrpSpPr/>
              <p:nvPr/>
            </p:nvGrpSpPr>
            <p:grpSpPr>
              <a:xfrm>
                <a:off x="673100" y="1919451"/>
                <a:ext cx="3406761" cy="1097181"/>
                <a:chOff x="673100" y="1919451"/>
                <a:chExt cx="3406761" cy="1097181"/>
              </a:xfrm>
            </p:grpSpPr>
            <p:sp>
              <p:nvSpPr>
                <p:cNvPr id="42" name="í$ḷidê"/>
                <p:cNvSpPr txBox="1"/>
                <p:nvPr/>
              </p:nvSpPr>
              <p:spPr>
                <a:xfrm flipH="1">
                  <a:off x="673100" y="2439430"/>
                  <a:ext cx="3406759" cy="57720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text......</a:t>
                  </a:r>
                  <a:endParaRPr lang="zh-CN" altLang="en-US" sz="1100" dirty="0"/>
                </a:p>
              </p:txBody>
            </p:sp>
            <p:sp>
              <p:nvSpPr>
                <p:cNvPr id="43" name="ïṩľiḑé"/>
                <p:cNvSpPr/>
                <p:nvPr/>
              </p:nvSpPr>
              <p:spPr>
                <a:xfrm flipH="1">
                  <a:off x="673102" y="1919451"/>
                  <a:ext cx="3406759" cy="507831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/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</p:grpSp>
          <p:sp>
            <p:nvSpPr>
              <p:cNvPr id="38" name="i$ḻíḋé"/>
              <p:cNvSpPr txBox="1"/>
              <p:nvPr/>
            </p:nvSpPr>
            <p:spPr>
              <a:xfrm flipH="1">
                <a:off x="673100" y="3177438"/>
                <a:ext cx="3406759" cy="5772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text......</a:t>
                </a:r>
                <a:endParaRPr lang="zh-CN" altLang="en-US" sz="1100" dirty="0"/>
              </a:p>
            </p:txBody>
          </p:sp>
          <p:sp>
            <p:nvSpPr>
              <p:cNvPr id="39" name="îṧḷíḓé"/>
              <p:cNvSpPr txBox="1"/>
              <p:nvPr/>
            </p:nvSpPr>
            <p:spPr>
              <a:xfrm flipH="1">
                <a:off x="673100" y="3915445"/>
                <a:ext cx="3406759" cy="5772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text......</a:t>
                </a:r>
                <a:endParaRPr lang="zh-CN" altLang="en-US" sz="1100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673100" y="3097035"/>
                <a:ext cx="3213100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73100" y="3835043"/>
                <a:ext cx="3213100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iṥḻïďè"/>
            <p:cNvGrpSpPr/>
            <p:nvPr/>
          </p:nvGrpSpPr>
          <p:grpSpPr>
            <a:xfrm>
              <a:off x="8112139" y="3573604"/>
              <a:ext cx="3406761" cy="2573196"/>
              <a:chOff x="8112139" y="3573604"/>
              <a:chExt cx="3406761" cy="2573196"/>
            </a:xfrm>
          </p:grpSpPr>
          <p:grpSp>
            <p:nvGrpSpPr>
              <p:cNvPr id="30" name="iş1ïḑè"/>
              <p:cNvGrpSpPr/>
              <p:nvPr/>
            </p:nvGrpSpPr>
            <p:grpSpPr>
              <a:xfrm>
                <a:off x="8112139" y="3573604"/>
                <a:ext cx="3406761" cy="1097181"/>
                <a:chOff x="673100" y="1919451"/>
                <a:chExt cx="3406761" cy="1097181"/>
              </a:xfrm>
            </p:grpSpPr>
            <p:sp>
              <p:nvSpPr>
                <p:cNvPr id="35" name="işļîḍé"/>
                <p:cNvSpPr txBox="1"/>
                <p:nvPr/>
              </p:nvSpPr>
              <p:spPr>
                <a:xfrm flipH="1">
                  <a:off x="673100" y="2439430"/>
                  <a:ext cx="3406759" cy="57720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text......</a:t>
                  </a:r>
                  <a:endParaRPr lang="zh-CN" altLang="en-US" sz="1100" dirty="0"/>
                </a:p>
              </p:txBody>
            </p:sp>
            <p:sp>
              <p:nvSpPr>
                <p:cNvPr id="36" name="ïśļîḍê"/>
                <p:cNvSpPr/>
                <p:nvPr/>
              </p:nvSpPr>
              <p:spPr>
                <a:xfrm flipH="1">
                  <a:off x="673102" y="1919451"/>
                  <a:ext cx="3406759" cy="507831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</p:grpSp>
          <p:sp>
            <p:nvSpPr>
              <p:cNvPr id="31" name="íṧľïḓê"/>
              <p:cNvSpPr txBox="1"/>
              <p:nvPr/>
            </p:nvSpPr>
            <p:spPr>
              <a:xfrm flipH="1">
                <a:off x="8112141" y="4831591"/>
                <a:ext cx="3406759" cy="5772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text......</a:t>
                </a:r>
                <a:endParaRPr lang="zh-CN" altLang="en-US" sz="1100" dirty="0"/>
              </a:p>
            </p:txBody>
          </p:sp>
          <p:sp>
            <p:nvSpPr>
              <p:cNvPr id="32" name="îṩ1ïḓe"/>
              <p:cNvSpPr txBox="1"/>
              <p:nvPr/>
            </p:nvSpPr>
            <p:spPr>
              <a:xfrm flipH="1">
                <a:off x="8112141" y="5569598"/>
                <a:ext cx="3406759" cy="5772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text......</a:t>
                </a:r>
                <a:endParaRPr lang="zh-CN" altLang="en-US" sz="1100" dirty="0"/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8305800" y="4751188"/>
                <a:ext cx="3213100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8305800" y="5489196"/>
                <a:ext cx="3213100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建设回顾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2244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6661" y="1559734"/>
            <a:ext cx="10280196" cy="4564841"/>
            <a:chOff x="676661" y="1559734"/>
            <a:chExt cx="10280196" cy="4564841"/>
          </a:xfrm>
        </p:grpSpPr>
        <p:grpSp>
          <p:nvGrpSpPr>
            <p:cNvPr id="8" name="íṥḻíḓè"/>
            <p:cNvGrpSpPr/>
            <p:nvPr/>
          </p:nvGrpSpPr>
          <p:grpSpPr>
            <a:xfrm>
              <a:off x="676661" y="2292193"/>
              <a:ext cx="9244793" cy="2298402"/>
              <a:chOff x="676661" y="2292193"/>
              <a:chExt cx="9244793" cy="2298402"/>
            </a:xfrm>
          </p:grpSpPr>
          <p:sp>
            <p:nvSpPr>
              <p:cNvPr id="31" name="îŝlïḍê"/>
              <p:cNvSpPr/>
              <p:nvPr/>
            </p:nvSpPr>
            <p:spPr>
              <a:xfrm>
                <a:off x="676661" y="3906920"/>
                <a:ext cx="2511857" cy="670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7" h="21600" extrusionOk="0">
                    <a:moveTo>
                      <a:pt x="20680" y="14849"/>
                    </a:moveTo>
                    <a:cubicBezTo>
                      <a:pt x="20297" y="14559"/>
                      <a:pt x="19946" y="15186"/>
                      <a:pt x="19751" y="16252"/>
                    </a:cubicBezTo>
                    <a:cubicBezTo>
                      <a:pt x="19663" y="16732"/>
                      <a:pt x="19523" y="17036"/>
                      <a:pt x="19368" y="17036"/>
                    </a:cubicBezTo>
                    <a:lnTo>
                      <a:pt x="18751" y="17036"/>
                    </a:lnTo>
                    <a:cubicBezTo>
                      <a:pt x="18696" y="17036"/>
                      <a:pt x="18650" y="16864"/>
                      <a:pt x="18650" y="16654"/>
                    </a:cubicBezTo>
                    <a:lnTo>
                      <a:pt x="18650" y="13925"/>
                    </a:lnTo>
                    <a:cubicBezTo>
                      <a:pt x="18650" y="12442"/>
                      <a:pt x="18332" y="11239"/>
                      <a:pt x="17939" y="11239"/>
                    </a:cubicBezTo>
                    <a:lnTo>
                      <a:pt x="13653" y="11239"/>
                    </a:lnTo>
                    <a:cubicBezTo>
                      <a:pt x="13598" y="11239"/>
                      <a:pt x="13553" y="11068"/>
                      <a:pt x="13553" y="10858"/>
                    </a:cubicBezTo>
                    <a:lnTo>
                      <a:pt x="13553" y="2688"/>
                    </a:lnTo>
                    <a:cubicBezTo>
                      <a:pt x="13553" y="1203"/>
                      <a:pt x="13234" y="0"/>
                      <a:pt x="12841" y="0"/>
                    </a:cubicBezTo>
                    <a:lnTo>
                      <a:pt x="8556" y="0"/>
                    </a:lnTo>
                    <a:cubicBezTo>
                      <a:pt x="8165" y="0"/>
                      <a:pt x="7844" y="1210"/>
                      <a:pt x="7844" y="2689"/>
                    </a:cubicBezTo>
                    <a:lnTo>
                      <a:pt x="7844" y="5418"/>
                    </a:lnTo>
                    <a:cubicBezTo>
                      <a:pt x="7844" y="5627"/>
                      <a:pt x="7799" y="5797"/>
                      <a:pt x="7744" y="5797"/>
                    </a:cubicBezTo>
                    <a:lnTo>
                      <a:pt x="3458" y="5797"/>
                    </a:lnTo>
                    <a:cubicBezTo>
                      <a:pt x="3065" y="5797"/>
                      <a:pt x="2746" y="7000"/>
                      <a:pt x="2746" y="8485"/>
                    </a:cubicBezTo>
                    <a:lnTo>
                      <a:pt x="2746" y="16656"/>
                    </a:lnTo>
                    <a:cubicBezTo>
                      <a:pt x="2746" y="16865"/>
                      <a:pt x="2701" y="17035"/>
                      <a:pt x="2646" y="17035"/>
                    </a:cubicBezTo>
                    <a:lnTo>
                      <a:pt x="2028" y="17035"/>
                    </a:lnTo>
                    <a:cubicBezTo>
                      <a:pt x="1873" y="17035"/>
                      <a:pt x="1733" y="16731"/>
                      <a:pt x="1645" y="16251"/>
                    </a:cubicBezTo>
                    <a:cubicBezTo>
                      <a:pt x="1450" y="15185"/>
                      <a:pt x="1099" y="14559"/>
                      <a:pt x="716" y="14849"/>
                    </a:cubicBezTo>
                    <a:cubicBezTo>
                      <a:pt x="372" y="15110"/>
                      <a:pt x="92" y="16154"/>
                      <a:pt x="20" y="17453"/>
                    </a:cubicBezTo>
                    <a:cubicBezTo>
                      <a:pt x="-102" y="19658"/>
                      <a:pt x="340" y="21599"/>
                      <a:pt x="903" y="21599"/>
                    </a:cubicBezTo>
                    <a:cubicBezTo>
                      <a:pt x="1214" y="21599"/>
                      <a:pt x="1488" y="21004"/>
                      <a:pt x="1650" y="20100"/>
                    </a:cubicBezTo>
                    <a:cubicBezTo>
                      <a:pt x="1735" y="19626"/>
                      <a:pt x="1876" y="19343"/>
                      <a:pt x="2027" y="19343"/>
                    </a:cubicBezTo>
                    <a:lnTo>
                      <a:pt x="2645" y="19343"/>
                    </a:lnTo>
                    <a:cubicBezTo>
                      <a:pt x="3038" y="19343"/>
                      <a:pt x="3357" y="18139"/>
                      <a:pt x="3357" y="16654"/>
                    </a:cubicBezTo>
                    <a:lnTo>
                      <a:pt x="3357" y="8485"/>
                    </a:lnTo>
                    <a:cubicBezTo>
                      <a:pt x="3357" y="8275"/>
                      <a:pt x="3402" y="8104"/>
                      <a:pt x="3458" y="8104"/>
                    </a:cubicBezTo>
                    <a:lnTo>
                      <a:pt x="7743" y="8104"/>
                    </a:lnTo>
                    <a:cubicBezTo>
                      <a:pt x="8134" y="8104"/>
                      <a:pt x="8455" y="6894"/>
                      <a:pt x="8455" y="5415"/>
                    </a:cubicBezTo>
                    <a:lnTo>
                      <a:pt x="8455" y="2689"/>
                    </a:lnTo>
                    <a:cubicBezTo>
                      <a:pt x="8455" y="2478"/>
                      <a:pt x="8500" y="2307"/>
                      <a:pt x="8556" y="2307"/>
                    </a:cubicBezTo>
                    <a:lnTo>
                      <a:pt x="12840" y="2307"/>
                    </a:lnTo>
                    <a:cubicBezTo>
                      <a:pt x="12896" y="2307"/>
                      <a:pt x="12941" y="2478"/>
                      <a:pt x="12941" y="2689"/>
                    </a:cubicBezTo>
                    <a:lnTo>
                      <a:pt x="12941" y="12392"/>
                    </a:lnTo>
                    <a:cubicBezTo>
                      <a:pt x="12941" y="13029"/>
                      <a:pt x="13078" y="13546"/>
                      <a:pt x="13247" y="13546"/>
                    </a:cubicBezTo>
                    <a:lnTo>
                      <a:pt x="17939" y="13546"/>
                    </a:lnTo>
                    <a:cubicBezTo>
                      <a:pt x="17994" y="13546"/>
                      <a:pt x="18039" y="13716"/>
                      <a:pt x="18039" y="13924"/>
                    </a:cubicBezTo>
                    <a:lnTo>
                      <a:pt x="18039" y="16657"/>
                    </a:lnTo>
                    <a:cubicBezTo>
                      <a:pt x="18039" y="18140"/>
                      <a:pt x="18357" y="19343"/>
                      <a:pt x="18750" y="19343"/>
                    </a:cubicBezTo>
                    <a:lnTo>
                      <a:pt x="19369" y="19343"/>
                    </a:lnTo>
                    <a:cubicBezTo>
                      <a:pt x="19520" y="19343"/>
                      <a:pt x="19661" y="19627"/>
                      <a:pt x="19746" y="20101"/>
                    </a:cubicBezTo>
                    <a:cubicBezTo>
                      <a:pt x="19908" y="21005"/>
                      <a:pt x="20182" y="21600"/>
                      <a:pt x="20493" y="21600"/>
                    </a:cubicBezTo>
                    <a:cubicBezTo>
                      <a:pt x="21056" y="21600"/>
                      <a:pt x="21498" y="19658"/>
                      <a:pt x="21376" y="17454"/>
                    </a:cubicBezTo>
                    <a:cubicBezTo>
                      <a:pt x="21304" y="16155"/>
                      <a:pt x="21025" y="15110"/>
                      <a:pt x="20680" y="1484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32" name="iṩlíďé"/>
              <p:cNvSpPr/>
              <p:nvPr/>
            </p:nvSpPr>
            <p:spPr>
              <a:xfrm>
                <a:off x="1676172" y="3964023"/>
                <a:ext cx="512833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 fontScale="85000" lnSpcReduction="20000"/>
              </a:bodyPr>
              <a:lstStyle>
                <a:lvl1pPr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</a:defRPr>
                </a:lvl1pPr>
              </a:lstStyle>
              <a:p>
                <a:pPr lvl="0" algn="ctr">
                  <a:defRPr>
                    <a:solidFill>
                      <a:srgbClr val="000000"/>
                    </a:solidFill>
                    <a:uFillTx/>
                  </a:defRPr>
                </a:pPr>
                <a:r>
                  <a:rPr dirty="0">
                    <a:solidFill>
                      <a:schemeClr val="tx1"/>
                    </a:solidFill>
                    <a:uFill>
                      <a:solidFill>
                        <a:srgbClr val="595959"/>
                      </a:solidFill>
                    </a:uFill>
                  </a:rPr>
                  <a:t>01</a:t>
                </a:r>
              </a:p>
            </p:txBody>
          </p:sp>
          <p:sp>
            <p:nvSpPr>
              <p:cNvPr id="33" name="iṧļïḑé"/>
              <p:cNvSpPr/>
              <p:nvPr/>
            </p:nvSpPr>
            <p:spPr>
              <a:xfrm>
                <a:off x="1084402" y="4163780"/>
                <a:ext cx="512833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 fontScale="85000" lnSpcReduction="20000"/>
              </a:bodyPr>
              <a:lstStyle>
                <a:lvl1pPr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</a:defRPr>
                </a:lvl1pPr>
              </a:lstStyle>
              <a:p>
                <a:pPr lvl="0" algn="ctr">
                  <a:defRPr>
                    <a:solidFill>
                      <a:srgbClr val="000000"/>
                    </a:solidFill>
                    <a:uFillTx/>
                  </a:defRPr>
                </a:pPr>
                <a:r>
                  <a:rPr dirty="0">
                    <a:solidFill>
                      <a:schemeClr val="tx1"/>
                    </a:solidFill>
                    <a:uFill>
                      <a:solidFill>
                        <a:srgbClr val="595959"/>
                      </a:solidFill>
                    </a:uFill>
                  </a:rPr>
                  <a:t>02</a:t>
                </a:r>
              </a:p>
            </p:txBody>
          </p:sp>
          <p:sp>
            <p:nvSpPr>
              <p:cNvPr id="34" name="îşḻïḓê"/>
              <p:cNvSpPr/>
              <p:nvPr/>
            </p:nvSpPr>
            <p:spPr>
              <a:xfrm>
                <a:off x="2235409" y="4313596"/>
                <a:ext cx="512833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 fontScale="85000" lnSpcReduction="20000"/>
              </a:bodyPr>
              <a:lstStyle>
                <a:lvl1pPr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</a:defRPr>
                </a:lvl1pPr>
              </a:lstStyle>
              <a:p>
                <a:pPr lvl="0" algn="ctr">
                  <a:defRPr>
                    <a:solidFill>
                      <a:srgbClr val="000000"/>
                    </a:solidFill>
                    <a:uFillTx/>
                  </a:defRPr>
                </a:pPr>
                <a:r>
                  <a:rPr dirty="0">
                    <a:solidFill>
                      <a:schemeClr val="tx1"/>
                    </a:solidFill>
                    <a:uFill>
                      <a:solidFill>
                        <a:srgbClr val="595959"/>
                      </a:solidFill>
                    </a:uFill>
                  </a:rPr>
                  <a:t>03</a:t>
                </a:r>
              </a:p>
            </p:txBody>
          </p:sp>
          <p:sp>
            <p:nvSpPr>
              <p:cNvPr id="35" name="ïŝľíďê"/>
              <p:cNvSpPr/>
              <p:nvPr/>
            </p:nvSpPr>
            <p:spPr>
              <a:xfrm>
                <a:off x="1492501" y="2292193"/>
                <a:ext cx="892779" cy="153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6" h="21548" extrusionOk="0">
                    <a:moveTo>
                      <a:pt x="20480" y="9"/>
                    </a:moveTo>
                    <a:cubicBezTo>
                      <a:pt x="19902" y="-52"/>
                      <a:pt x="19352" y="190"/>
                      <a:pt x="19217" y="526"/>
                    </a:cubicBezTo>
                    <a:lnTo>
                      <a:pt x="17791" y="4091"/>
                    </a:lnTo>
                    <a:cubicBezTo>
                      <a:pt x="17736" y="4227"/>
                      <a:pt x="17591" y="4345"/>
                      <a:pt x="17387" y="4418"/>
                    </a:cubicBezTo>
                    <a:lnTo>
                      <a:pt x="14022" y="5624"/>
                    </a:lnTo>
                    <a:cubicBezTo>
                      <a:pt x="13460" y="5825"/>
                      <a:pt x="12814" y="5932"/>
                      <a:pt x="12155" y="5932"/>
                    </a:cubicBezTo>
                    <a:lnTo>
                      <a:pt x="9221" y="5932"/>
                    </a:lnTo>
                    <a:cubicBezTo>
                      <a:pt x="8562" y="5932"/>
                      <a:pt x="7916" y="5825"/>
                      <a:pt x="7354" y="5624"/>
                    </a:cubicBezTo>
                    <a:lnTo>
                      <a:pt x="3989" y="4418"/>
                    </a:lnTo>
                    <a:cubicBezTo>
                      <a:pt x="3785" y="4345"/>
                      <a:pt x="3640" y="4227"/>
                      <a:pt x="3585" y="4091"/>
                    </a:cubicBezTo>
                    <a:lnTo>
                      <a:pt x="2159" y="526"/>
                    </a:lnTo>
                    <a:cubicBezTo>
                      <a:pt x="2024" y="190"/>
                      <a:pt x="1475" y="-52"/>
                      <a:pt x="896" y="9"/>
                    </a:cubicBezTo>
                    <a:cubicBezTo>
                      <a:pt x="278" y="75"/>
                      <a:pt x="-112" y="429"/>
                      <a:pt x="29" y="782"/>
                    </a:cubicBezTo>
                    <a:lnTo>
                      <a:pt x="1470" y="4381"/>
                    </a:lnTo>
                    <a:cubicBezTo>
                      <a:pt x="1655" y="4846"/>
                      <a:pt x="2161" y="5256"/>
                      <a:pt x="2856" y="5505"/>
                    </a:cubicBezTo>
                    <a:lnTo>
                      <a:pt x="7395" y="7131"/>
                    </a:lnTo>
                    <a:lnTo>
                      <a:pt x="7401" y="20812"/>
                    </a:lnTo>
                    <a:cubicBezTo>
                      <a:pt x="7401" y="21219"/>
                      <a:pt x="7963" y="21548"/>
                      <a:pt x="8656" y="21548"/>
                    </a:cubicBezTo>
                    <a:lnTo>
                      <a:pt x="8682" y="21548"/>
                    </a:lnTo>
                    <a:cubicBezTo>
                      <a:pt x="9375" y="21548"/>
                      <a:pt x="9936" y="21219"/>
                      <a:pt x="9936" y="20812"/>
                    </a:cubicBezTo>
                    <a:lnTo>
                      <a:pt x="9938" y="13643"/>
                    </a:lnTo>
                    <a:cubicBezTo>
                      <a:pt x="9938" y="13411"/>
                      <a:pt x="10259" y="13224"/>
                      <a:pt x="10654" y="13224"/>
                    </a:cubicBezTo>
                    <a:cubicBezTo>
                      <a:pt x="11049" y="13224"/>
                      <a:pt x="11370" y="13411"/>
                      <a:pt x="11370" y="13643"/>
                    </a:cubicBezTo>
                    <a:lnTo>
                      <a:pt x="11375" y="20812"/>
                    </a:lnTo>
                    <a:cubicBezTo>
                      <a:pt x="11375" y="21219"/>
                      <a:pt x="11936" y="21548"/>
                      <a:pt x="12629" y="21548"/>
                    </a:cubicBezTo>
                    <a:lnTo>
                      <a:pt x="12655" y="21548"/>
                    </a:lnTo>
                    <a:cubicBezTo>
                      <a:pt x="13348" y="21548"/>
                      <a:pt x="13910" y="21219"/>
                      <a:pt x="13910" y="20812"/>
                    </a:cubicBezTo>
                    <a:lnTo>
                      <a:pt x="13913" y="7156"/>
                    </a:lnTo>
                    <a:lnTo>
                      <a:pt x="18520" y="5505"/>
                    </a:lnTo>
                    <a:cubicBezTo>
                      <a:pt x="19215" y="5256"/>
                      <a:pt x="19721" y="4846"/>
                      <a:pt x="19907" y="4381"/>
                    </a:cubicBezTo>
                    <a:lnTo>
                      <a:pt x="21347" y="782"/>
                    </a:lnTo>
                    <a:cubicBezTo>
                      <a:pt x="21488" y="429"/>
                      <a:pt x="21098" y="75"/>
                      <a:pt x="20480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noFill/>
                <a:prstDash val="solid"/>
                <a:miter lim="8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36" name="íṧļïḑè"/>
              <p:cNvSpPr/>
              <p:nvPr/>
            </p:nvSpPr>
            <p:spPr>
              <a:xfrm>
                <a:off x="3188139" y="4427871"/>
                <a:ext cx="6733315" cy="776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 fontScale="25000" lnSpcReduction="20000"/>
              </a:bodyPr>
              <a:lstStyle/>
              <a:p>
                <a:endParaRPr/>
              </a:p>
            </p:txBody>
          </p:sp>
        </p:grpSp>
        <p:grpSp>
          <p:nvGrpSpPr>
            <p:cNvPr id="9" name="iśļiďé"/>
            <p:cNvGrpSpPr/>
            <p:nvPr/>
          </p:nvGrpSpPr>
          <p:grpSpPr>
            <a:xfrm>
              <a:off x="4082866" y="4301201"/>
              <a:ext cx="339584" cy="339584"/>
              <a:chOff x="-1" y="-1"/>
              <a:chExt cx="254687" cy="254687"/>
            </a:xfrm>
          </p:grpSpPr>
          <p:sp>
            <p:nvSpPr>
              <p:cNvPr id="29" name="íš1îďe"/>
              <p:cNvSpPr/>
              <p:nvPr/>
            </p:nvSpPr>
            <p:spPr>
              <a:xfrm>
                <a:off x="-1" y="-1"/>
                <a:ext cx="254687" cy="254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 lnSpcReduction="10000"/>
              </a:bodyPr>
              <a:lstStyle/>
              <a:p>
                <a:pPr lvl="0" algn="ctr">
                  <a:defRPr/>
                </a:pPr>
                <a:endParaRPr/>
              </a:p>
            </p:txBody>
          </p:sp>
          <p:sp>
            <p:nvSpPr>
              <p:cNvPr id="30" name="í$lîḋê"/>
              <p:cNvSpPr/>
              <p:nvPr/>
            </p:nvSpPr>
            <p:spPr>
              <a:xfrm>
                <a:off x="40156" y="30035"/>
                <a:ext cx="184496" cy="184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594" extrusionOk="0">
                    <a:moveTo>
                      <a:pt x="21366" y="8174"/>
                    </a:moveTo>
                    <a:cubicBezTo>
                      <a:pt x="21158" y="7927"/>
                      <a:pt x="20936" y="7845"/>
                      <a:pt x="20757" y="7792"/>
                    </a:cubicBezTo>
                    <a:cubicBezTo>
                      <a:pt x="20573" y="7743"/>
                      <a:pt x="20406" y="7730"/>
                      <a:pt x="20230" y="7729"/>
                    </a:cubicBezTo>
                    <a:lnTo>
                      <a:pt x="14163" y="7726"/>
                    </a:lnTo>
                    <a:cubicBezTo>
                      <a:pt x="14106" y="7729"/>
                      <a:pt x="13976" y="7691"/>
                      <a:pt x="13868" y="7607"/>
                    </a:cubicBezTo>
                    <a:cubicBezTo>
                      <a:pt x="13758" y="7525"/>
                      <a:pt x="13687" y="7411"/>
                      <a:pt x="13675" y="7356"/>
                    </a:cubicBezTo>
                    <a:lnTo>
                      <a:pt x="11917" y="1053"/>
                    </a:lnTo>
                    <a:cubicBezTo>
                      <a:pt x="11860" y="855"/>
                      <a:pt x="11796" y="675"/>
                      <a:pt x="11663" y="480"/>
                    </a:cubicBezTo>
                    <a:cubicBezTo>
                      <a:pt x="11543" y="304"/>
                      <a:pt x="11277" y="12"/>
                      <a:pt x="10795" y="0"/>
                    </a:cubicBezTo>
                    <a:cubicBezTo>
                      <a:pt x="10315" y="10"/>
                      <a:pt x="10047" y="303"/>
                      <a:pt x="9927" y="481"/>
                    </a:cubicBezTo>
                    <a:cubicBezTo>
                      <a:pt x="9795" y="677"/>
                      <a:pt x="9730" y="858"/>
                      <a:pt x="9674" y="1056"/>
                    </a:cubicBezTo>
                    <a:lnTo>
                      <a:pt x="7916" y="7355"/>
                    </a:lnTo>
                    <a:cubicBezTo>
                      <a:pt x="7904" y="7411"/>
                      <a:pt x="7833" y="7525"/>
                      <a:pt x="7722" y="7607"/>
                    </a:cubicBezTo>
                    <a:cubicBezTo>
                      <a:pt x="7615" y="7691"/>
                      <a:pt x="7485" y="7729"/>
                      <a:pt x="7429" y="7726"/>
                    </a:cubicBezTo>
                    <a:lnTo>
                      <a:pt x="1361" y="7729"/>
                    </a:lnTo>
                    <a:cubicBezTo>
                      <a:pt x="1126" y="7732"/>
                      <a:pt x="908" y="7748"/>
                      <a:pt x="644" y="7859"/>
                    </a:cubicBezTo>
                    <a:cubicBezTo>
                      <a:pt x="513" y="7917"/>
                      <a:pt x="362" y="8007"/>
                      <a:pt x="226" y="8173"/>
                    </a:cubicBezTo>
                    <a:cubicBezTo>
                      <a:pt x="88" y="8334"/>
                      <a:pt x="-5" y="8584"/>
                      <a:pt x="0" y="8808"/>
                    </a:cubicBezTo>
                    <a:cubicBezTo>
                      <a:pt x="7" y="9167"/>
                      <a:pt x="159" y="9386"/>
                      <a:pt x="283" y="9537"/>
                    </a:cubicBezTo>
                    <a:cubicBezTo>
                      <a:pt x="414" y="9691"/>
                      <a:pt x="553" y="9799"/>
                      <a:pt x="707" y="9902"/>
                    </a:cubicBezTo>
                    <a:lnTo>
                      <a:pt x="5597" y="13118"/>
                    </a:lnTo>
                    <a:cubicBezTo>
                      <a:pt x="5684" y="13155"/>
                      <a:pt x="5838" y="13426"/>
                      <a:pt x="5824" y="13606"/>
                    </a:cubicBezTo>
                    <a:cubicBezTo>
                      <a:pt x="5824" y="13651"/>
                      <a:pt x="5818" y="13688"/>
                      <a:pt x="5810" y="13715"/>
                    </a:cubicBezTo>
                    <a:lnTo>
                      <a:pt x="3909" y="19931"/>
                    </a:lnTo>
                    <a:cubicBezTo>
                      <a:pt x="3856" y="20111"/>
                      <a:pt x="3816" y="20284"/>
                      <a:pt x="3814" y="20496"/>
                    </a:cubicBezTo>
                    <a:cubicBezTo>
                      <a:pt x="3817" y="20674"/>
                      <a:pt x="3838" y="20905"/>
                      <a:pt x="4018" y="21165"/>
                    </a:cubicBezTo>
                    <a:cubicBezTo>
                      <a:pt x="4192" y="21433"/>
                      <a:pt x="4579" y="21600"/>
                      <a:pt x="4842" y="21584"/>
                    </a:cubicBezTo>
                    <a:cubicBezTo>
                      <a:pt x="5342" y="21556"/>
                      <a:pt x="5550" y="21359"/>
                      <a:pt x="5798" y="21172"/>
                    </a:cubicBezTo>
                    <a:lnTo>
                      <a:pt x="10579" y="17109"/>
                    </a:lnTo>
                    <a:cubicBezTo>
                      <a:pt x="10618" y="17073"/>
                      <a:pt x="10718" y="17031"/>
                      <a:pt x="10830" y="17031"/>
                    </a:cubicBezTo>
                    <a:cubicBezTo>
                      <a:pt x="10939" y="17031"/>
                      <a:pt x="11033" y="17069"/>
                      <a:pt x="11072" y="17103"/>
                    </a:cubicBezTo>
                    <a:lnTo>
                      <a:pt x="16111" y="21199"/>
                    </a:lnTo>
                    <a:cubicBezTo>
                      <a:pt x="16360" y="21380"/>
                      <a:pt x="16566" y="21567"/>
                      <a:pt x="17055" y="21593"/>
                    </a:cubicBezTo>
                    <a:cubicBezTo>
                      <a:pt x="17066" y="21594"/>
                      <a:pt x="17078" y="21594"/>
                      <a:pt x="17090" y="21594"/>
                    </a:cubicBezTo>
                    <a:cubicBezTo>
                      <a:pt x="17341" y="21594"/>
                      <a:pt x="17694" y="21442"/>
                      <a:pt x="17866" y="21188"/>
                    </a:cubicBezTo>
                    <a:cubicBezTo>
                      <a:pt x="18050" y="20931"/>
                      <a:pt x="18073" y="20695"/>
                      <a:pt x="18075" y="20521"/>
                    </a:cubicBezTo>
                    <a:cubicBezTo>
                      <a:pt x="18073" y="20293"/>
                      <a:pt x="18027" y="20110"/>
                      <a:pt x="17964" y="19917"/>
                    </a:cubicBezTo>
                    <a:lnTo>
                      <a:pt x="15827" y="13661"/>
                    </a:lnTo>
                    <a:cubicBezTo>
                      <a:pt x="15818" y="13635"/>
                      <a:pt x="15811" y="13597"/>
                      <a:pt x="15811" y="13550"/>
                    </a:cubicBezTo>
                    <a:cubicBezTo>
                      <a:pt x="15799" y="13381"/>
                      <a:pt x="15937" y="13140"/>
                      <a:pt x="16017" y="13106"/>
                    </a:cubicBezTo>
                    <a:lnTo>
                      <a:pt x="20883" y="9902"/>
                    </a:lnTo>
                    <a:cubicBezTo>
                      <a:pt x="21038" y="9799"/>
                      <a:pt x="21176" y="9690"/>
                      <a:pt x="21308" y="9537"/>
                    </a:cubicBezTo>
                    <a:cubicBezTo>
                      <a:pt x="21431" y="9384"/>
                      <a:pt x="21583" y="9166"/>
                      <a:pt x="21590" y="8807"/>
                    </a:cubicBezTo>
                    <a:cubicBezTo>
                      <a:pt x="21595" y="8585"/>
                      <a:pt x="21502" y="8335"/>
                      <a:pt x="21366" y="81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 fontScale="62500" lnSpcReduction="20000"/>
              </a:bodyPr>
              <a:lstStyle/>
              <a:p>
                <a:pPr lvl="0">
                  <a:defRPr/>
                </a:pPr>
                <a:endParaRPr/>
              </a:p>
            </p:txBody>
          </p:sp>
        </p:grpSp>
        <p:grpSp>
          <p:nvGrpSpPr>
            <p:cNvPr id="10" name="î$ļíďè"/>
            <p:cNvGrpSpPr/>
            <p:nvPr/>
          </p:nvGrpSpPr>
          <p:grpSpPr>
            <a:xfrm>
              <a:off x="6852392" y="4301201"/>
              <a:ext cx="339584" cy="339584"/>
              <a:chOff x="-1" y="-1"/>
              <a:chExt cx="254687" cy="254687"/>
            </a:xfrm>
          </p:grpSpPr>
          <p:sp>
            <p:nvSpPr>
              <p:cNvPr id="27" name="iSḷiḓê"/>
              <p:cNvSpPr/>
              <p:nvPr/>
            </p:nvSpPr>
            <p:spPr>
              <a:xfrm>
                <a:off x="-1" y="-1"/>
                <a:ext cx="254687" cy="254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 lnSpcReduction="10000"/>
              </a:bodyPr>
              <a:lstStyle/>
              <a:p>
                <a:pPr lvl="0" algn="ctr">
                  <a:defRPr/>
                </a:pPr>
                <a:endParaRPr/>
              </a:p>
            </p:txBody>
          </p:sp>
          <p:sp>
            <p:nvSpPr>
              <p:cNvPr id="28" name="iṣḻíďê"/>
              <p:cNvSpPr/>
              <p:nvPr/>
            </p:nvSpPr>
            <p:spPr>
              <a:xfrm>
                <a:off x="40156" y="30035"/>
                <a:ext cx="184496" cy="184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594" extrusionOk="0">
                    <a:moveTo>
                      <a:pt x="21366" y="8174"/>
                    </a:moveTo>
                    <a:cubicBezTo>
                      <a:pt x="21158" y="7927"/>
                      <a:pt x="20936" y="7845"/>
                      <a:pt x="20757" y="7792"/>
                    </a:cubicBezTo>
                    <a:cubicBezTo>
                      <a:pt x="20573" y="7743"/>
                      <a:pt x="20406" y="7730"/>
                      <a:pt x="20230" y="7729"/>
                    </a:cubicBezTo>
                    <a:lnTo>
                      <a:pt x="14163" y="7726"/>
                    </a:lnTo>
                    <a:cubicBezTo>
                      <a:pt x="14106" y="7729"/>
                      <a:pt x="13976" y="7691"/>
                      <a:pt x="13868" y="7607"/>
                    </a:cubicBezTo>
                    <a:cubicBezTo>
                      <a:pt x="13758" y="7525"/>
                      <a:pt x="13687" y="7411"/>
                      <a:pt x="13675" y="7356"/>
                    </a:cubicBezTo>
                    <a:lnTo>
                      <a:pt x="11917" y="1053"/>
                    </a:lnTo>
                    <a:cubicBezTo>
                      <a:pt x="11860" y="855"/>
                      <a:pt x="11796" y="675"/>
                      <a:pt x="11663" y="480"/>
                    </a:cubicBezTo>
                    <a:cubicBezTo>
                      <a:pt x="11543" y="304"/>
                      <a:pt x="11277" y="12"/>
                      <a:pt x="10795" y="0"/>
                    </a:cubicBezTo>
                    <a:cubicBezTo>
                      <a:pt x="10315" y="10"/>
                      <a:pt x="10047" y="303"/>
                      <a:pt x="9927" y="481"/>
                    </a:cubicBezTo>
                    <a:cubicBezTo>
                      <a:pt x="9795" y="677"/>
                      <a:pt x="9730" y="858"/>
                      <a:pt x="9674" y="1056"/>
                    </a:cubicBezTo>
                    <a:lnTo>
                      <a:pt x="7916" y="7355"/>
                    </a:lnTo>
                    <a:cubicBezTo>
                      <a:pt x="7904" y="7411"/>
                      <a:pt x="7833" y="7525"/>
                      <a:pt x="7722" y="7607"/>
                    </a:cubicBezTo>
                    <a:cubicBezTo>
                      <a:pt x="7615" y="7691"/>
                      <a:pt x="7485" y="7729"/>
                      <a:pt x="7429" y="7726"/>
                    </a:cubicBezTo>
                    <a:lnTo>
                      <a:pt x="1361" y="7729"/>
                    </a:lnTo>
                    <a:cubicBezTo>
                      <a:pt x="1126" y="7732"/>
                      <a:pt x="908" y="7748"/>
                      <a:pt x="644" y="7859"/>
                    </a:cubicBezTo>
                    <a:cubicBezTo>
                      <a:pt x="513" y="7917"/>
                      <a:pt x="362" y="8007"/>
                      <a:pt x="226" y="8173"/>
                    </a:cubicBezTo>
                    <a:cubicBezTo>
                      <a:pt x="88" y="8334"/>
                      <a:pt x="-5" y="8584"/>
                      <a:pt x="0" y="8808"/>
                    </a:cubicBezTo>
                    <a:cubicBezTo>
                      <a:pt x="7" y="9167"/>
                      <a:pt x="159" y="9386"/>
                      <a:pt x="283" y="9537"/>
                    </a:cubicBezTo>
                    <a:cubicBezTo>
                      <a:pt x="414" y="9691"/>
                      <a:pt x="553" y="9799"/>
                      <a:pt x="707" y="9902"/>
                    </a:cubicBezTo>
                    <a:lnTo>
                      <a:pt x="5597" y="13118"/>
                    </a:lnTo>
                    <a:cubicBezTo>
                      <a:pt x="5684" y="13155"/>
                      <a:pt x="5838" y="13426"/>
                      <a:pt x="5824" y="13606"/>
                    </a:cubicBezTo>
                    <a:cubicBezTo>
                      <a:pt x="5824" y="13651"/>
                      <a:pt x="5818" y="13688"/>
                      <a:pt x="5810" y="13715"/>
                    </a:cubicBezTo>
                    <a:lnTo>
                      <a:pt x="3909" y="19931"/>
                    </a:lnTo>
                    <a:cubicBezTo>
                      <a:pt x="3856" y="20111"/>
                      <a:pt x="3816" y="20284"/>
                      <a:pt x="3814" y="20496"/>
                    </a:cubicBezTo>
                    <a:cubicBezTo>
                      <a:pt x="3817" y="20674"/>
                      <a:pt x="3838" y="20905"/>
                      <a:pt x="4018" y="21165"/>
                    </a:cubicBezTo>
                    <a:cubicBezTo>
                      <a:pt x="4192" y="21433"/>
                      <a:pt x="4579" y="21600"/>
                      <a:pt x="4842" y="21584"/>
                    </a:cubicBezTo>
                    <a:cubicBezTo>
                      <a:pt x="5342" y="21556"/>
                      <a:pt x="5550" y="21359"/>
                      <a:pt x="5798" y="21172"/>
                    </a:cubicBezTo>
                    <a:lnTo>
                      <a:pt x="10579" y="17109"/>
                    </a:lnTo>
                    <a:cubicBezTo>
                      <a:pt x="10618" y="17073"/>
                      <a:pt x="10718" y="17031"/>
                      <a:pt x="10830" y="17031"/>
                    </a:cubicBezTo>
                    <a:cubicBezTo>
                      <a:pt x="10939" y="17031"/>
                      <a:pt x="11033" y="17069"/>
                      <a:pt x="11072" y="17103"/>
                    </a:cubicBezTo>
                    <a:lnTo>
                      <a:pt x="16111" y="21199"/>
                    </a:lnTo>
                    <a:cubicBezTo>
                      <a:pt x="16360" y="21380"/>
                      <a:pt x="16566" y="21567"/>
                      <a:pt x="17055" y="21593"/>
                    </a:cubicBezTo>
                    <a:cubicBezTo>
                      <a:pt x="17066" y="21594"/>
                      <a:pt x="17078" y="21594"/>
                      <a:pt x="17090" y="21594"/>
                    </a:cubicBezTo>
                    <a:cubicBezTo>
                      <a:pt x="17341" y="21594"/>
                      <a:pt x="17694" y="21442"/>
                      <a:pt x="17866" y="21188"/>
                    </a:cubicBezTo>
                    <a:cubicBezTo>
                      <a:pt x="18050" y="20931"/>
                      <a:pt x="18073" y="20695"/>
                      <a:pt x="18075" y="20521"/>
                    </a:cubicBezTo>
                    <a:cubicBezTo>
                      <a:pt x="18073" y="20293"/>
                      <a:pt x="18027" y="20110"/>
                      <a:pt x="17964" y="19917"/>
                    </a:cubicBezTo>
                    <a:lnTo>
                      <a:pt x="15827" y="13661"/>
                    </a:lnTo>
                    <a:cubicBezTo>
                      <a:pt x="15818" y="13635"/>
                      <a:pt x="15811" y="13597"/>
                      <a:pt x="15811" y="13550"/>
                    </a:cubicBezTo>
                    <a:cubicBezTo>
                      <a:pt x="15799" y="13381"/>
                      <a:pt x="15937" y="13140"/>
                      <a:pt x="16017" y="13106"/>
                    </a:cubicBezTo>
                    <a:lnTo>
                      <a:pt x="20883" y="9902"/>
                    </a:lnTo>
                    <a:cubicBezTo>
                      <a:pt x="21038" y="9799"/>
                      <a:pt x="21176" y="9690"/>
                      <a:pt x="21308" y="9537"/>
                    </a:cubicBezTo>
                    <a:cubicBezTo>
                      <a:pt x="21431" y="9384"/>
                      <a:pt x="21583" y="9166"/>
                      <a:pt x="21590" y="8807"/>
                    </a:cubicBezTo>
                    <a:cubicBezTo>
                      <a:pt x="21595" y="8585"/>
                      <a:pt x="21502" y="8335"/>
                      <a:pt x="21366" y="81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 fontScale="62500" lnSpcReduction="20000"/>
              </a:bodyPr>
              <a:lstStyle/>
              <a:p>
                <a:pPr lvl="0">
                  <a:defRPr/>
                </a:pPr>
                <a:endParaRPr/>
              </a:p>
            </p:txBody>
          </p:sp>
        </p:grpSp>
        <p:grpSp>
          <p:nvGrpSpPr>
            <p:cNvPr id="11" name="îṥḻíde"/>
            <p:cNvGrpSpPr/>
            <p:nvPr/>
          </p:nvGrpSpPr>
          <p:grpSpPr>
            <a:xfrm>
              <a:off x="9621918" y="4301201"/>
              <a:ext cx="339584" cy="339584"/>
              <a:chOff x="-1" y="-1"/>
              <a:chExt cx="254687" cy="254687"/>
            </a:xfrm>
          </p:grpSpPr>
          <p:sp>
            <p:nvSpPr>
              <p:cNvPr id="25" name="íŝļíďe"/>
              <p:cNvSpPr/>
              <p:nvPr/>
            </p:nvSpPr>
            <p:spPr>
              <a:xfrm>
                <a:off x="-1" y="-1"/>
                <a:ext cx="254687" cy="254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 lnSpcReduction="10000"/>
              </a:bodyPr>
              <a:lstStyle/>
              <a:p>
                <a:pPr lvl="0" algn="ctr">
                  <a:defRPr/>
                </a:pPr>
                <a:endParaRPr/>
              </a:p>
            </p:txBody>
          </p:sp>
          <p:sp>
            <p:nvSpPr>
              <p:cNvPr id="26" name="isliḍê"/>
              <p:cNvSpPr/>
              <p:nvPr/>
            </p:nvSpPr>
            <p:spPr>
              <a:xfrm>
                <a:off x="40156" y="30035"/>
                <a:ext cx="184496" cy="184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594" extrusionOk="0">
                    <a:moveTo>
                      <a:pt x="21366" y="8174"/>
                    </a:moveTo>
                    <a:cubicBezTo>
                      <a:pt x="21158" y="7927"/>
                      <a:pt x="20936" y="7845"/>
                      <a:pt x="20757" y="7792"/>
                    </a:cubicBezTo>
                    <a:cubicBezTo>
                      <a:pt x="20573" y="7743"/>
                      <a:pt x="20406" y="7730"/>
                      <a:pt x="20230" y="7729"/>
                    </a:cubicBezTo>
                    <a:lnTo>
                      <a:pt x="14163" y="7726"/>
                    </a:lnTo>
                    <a:cubicBezTo>
                      <a:pt x="14106" y="7729"/>
                      <a:pt x="13976" y="7691"/>
                      <a:pt x="13868" y="7607"/>
                    </a:cubicBezTo>
                    <a:cubicBezTo>
                      <a:pt x="13758" y="7525"/>
                      <a:pt x="13687" y="7411"/>
                      <a:pt x="13675" y="7356"/>
                    </a:cubicBezTo>
                    <a:lnTo>
                      <a:pt x="11917" y="1053"/>
                    </a:lnTo>
                    <a:cubicBezTo>
                      <a:pt x="11860" y="855"/>
                      <a:pt x="11796" y="675"/>
                      <a:pt x="11663" y="480"/>
                    </a:cubicBezTo>
                    <a:cubicBezTo>
                      <a:pt x="11543" y="304"/>
                      <a:pt x="11277" y="12"/>
                      <a:pt x="10795" y="0"/>
                    </a:cubicBezTo>
                    <a:cubicBezTo>
                      <a:pt x="10315" y="10"/>
                      <a:pt x="10047" y="303"/>
                      <a:pt x="9927" y="481"/>
                    </a:cubicBezTo>
                    <a:cubicBezTo>
                      <a:pt x="9795" y="677"/>
                      <a:pt x="9730" y="858"/>
                      <a:pt x="9674" y="1056"/>
                    </a:cubicBezTo>
                    <a:lnTo>
                      <a:pt x="7916" y="7355"/>
                    </a:lnTo>
                    <a:cubicBezTo>
                      <a:pt x="7904" y="7411"/>
                      <a:pt x="7833" y="7525"/>
                      <a:pt x="7722" y="7607"/>
                    </a:cubicBezTo>
                    <a:cubicBezTo>
                      <a:pt x="7615" y="7691"/>
                      <a:pt x="7485" y="7729"/>
                      <a:pt x="7429" y="7726"/>
                    </a:cubicBezTo>
                    <a:lnTo>
                      <a:pt x="1361" y="7729"/>
                    </a:lnTo>
                    <a:cubicBezTo>
                      <a:pt x="1126" y="7732"/>
                      <a:pt x="908" y="7748"/>
                      <a:pt x="644" y="7859"/>
                    </a:cubicBezTo>
                    <a:cubicBezTo>
                      <a:pt x="513" y="7917"/>
                      <a:pt x="362" y="8007"/>
                      <a:pt x="226" y="8173"/>
                    </a:cubicBezTo>
                    <a:cubicBezTo>
                      <a:pt x="88" y="8334"/>
                      <a:pt x="-5" y="8584"/>
                      <a:pt x="0" y="8808"/>
                    </a:cubicBezTo>
                    <a:cubicBezTo>
                      <a:pt x="7" y="9167"/>
                      <a:pt x="159" y="9386"/>
                      <a:pt x="283" y="9537"/>
                    </a:cubicBezTo>
                    <a:cubicBezTo>
                      <a:pt x="414" y="9691"/>
                      <a:pt x="553" y="9799"/>
                      <a:pt x="707" y="9902"/>
                    </a:cubicBezTo>
                    <a:lnTo>
                      <a:pt x="5597" y="13118"/>
                    </a:lnTo>
                    <a:cubicBezTo>
                      <a:pt x="5684" y="13155"/>
                      <a:pt x="5838" y="13426"/>
                      <a:pt x="5824" y="13606"/>
                    </a:cubicBezTo>
                    <a:cubicBezTo>
                      <a:pt x="5824" y="13651"/>
                      <a:pt x="5818" y="13688"/>
                      <a:pt x="5810" y="13715"/>
                    </a:cubicBezTo>
                    <a:lnTo>
                      <a:pt x="3909" y="19931"/>
                    </a:lnTo>
                    <a:cubicBezTo>
                      <a:pt x="3856" y="20111"/>
                      <a:pt x="3816" y="20284"/>
                      <a:pt x="3814" y="20496"/>
                    </a:cubicBezTo>
                    <a:cubicBezTo>
                      <a:pt x="3817" y="20674"/>
                      <a:pt x="3838" y="20905"/>
                      <a:pt x="4018" y="21165"/>
                    </a:cubicBezTo>
                    <a:cubicBezTo>
                      <a:pt x="4192" y="21433"/>
                      <a:pt x="4579" y="21600"/>
                      <a:pt x="4842" y="21584"/>
                    </a:cubicBezTo>
                    <a:cubicBezTo>
                      <a:pt x="5342" y="21556"/>
                      <a:pt x="5550" y="21359"/>
                      <a:pt x="5798" y="21172"/>
                    </a:cubicBezTo>
                    <a:lnTo>
                      <a:pt x="10579" y="17109"/>
                    </a:lnTo>
                    <a:cubicBezTo>
                      <a:pt x="10618" y="17073"/>
                      <a:pt x="10718" y="17031"/>
                      <a:pt x="10830" y="17031"/>
                    </a:cubicBezTo>
                    <a:cubicBezTo>
                      <a:pt x="10939" y="17031"/>
                      <a:pt x="11033" y="17069"/>
                      <a:pt x="11072" y="17103"/>
                    </a:cubicBezTo>
                    <a:lnTo>
                      <a:pt x="16111" y="21199"/>
                    </a:lnTo>
                    <a:cubicBezTo>
                      <a:pt x="16360" y="21380"/>
                      <a:pt x="16566" y="21567"/>
                      <a:pt x="17055" y="21593"/>
                    </a:cubicBezTo>
                    <a:cubicBezTo>
                      <a:pt x="17066" y="21594"/>
                      <a:pt x="17078" y="21594"/>
                      <a:pt x="17090" y="21594"/>
                    </a:cubicBezTo>
                    <a:cubicBezTo>
                      <a:pt x="17341" y="21594"/>
                      <a:pt x="17694" y="21442"/>
                      <a:pt x="17866" y="21188"/>
                    </a:cubicBezTo>
                    <a:cubicBezTo>
                      <a:pt x="18050" y="20931"/>
                      <a:pt x="18073" y="20695"/>
                      <a:pt x="18075" y="20521"/>
                    </a:cubicBezTo>
                    <a:cubicBezTo>
                      <a:pt x="18073" y="20293"/>
                      <a:pt x="18027" y="20110"/>
                      <a:pt x="17964" y="19917"/>
                    </a:cubicBezTo>
                    <a:lnTo>
                      <a:pt x="15827" y="13661"/>
                    </a:lnTo>
                    <a:cubicBezTo>
                      <a:pt x="15818" y="13635"/>
                      <a:pt x="15811" y="13597"/>
                      <a:pt x="15811" y="13550"/>
                    </a:cubicBezTo>
                    <a:cubicBezTo>
                      <a:pt x="15799" y="13381"/>
                      <a:pt x="15937" y="13140"/>
                      <a:pt x="16017" y="13106"/>
                    </a:cubicBezTo>
                    <a:lnTo>
                      <a:pt x="20883" y="9902"/>
                    </a:lnTo>
                    <a:cubicBezTo>
                      <a:pt x="21038" y="9799"/>
                      <a:pt x="21176" y="9690"/>
                      <a:pt x="21308" y="9537"/>
                    </a:cubicBezTo>
                    <a:cubicBezTo>
                      <a:pt x="21431" y="9384"/>
                      <a:pt x="21583" y="9166"/>
                      <a:pt x="21590" y="8807"/>
                    </a:cubicBezTo>
                    <a:cubicBezTo>
                      <a:pt x="21595" y="8585"/>
                      <a:pt x="21502" y="8335"/>
                      <a:pt x="21366" y="81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 fontScale="62500" lnSpcReduction="20000"/>
              </a:bodyPr>
              <a:lstStyle/>
              <a:p>
                <a:pPr lvl="0">
                  <a:defRPr/>
                </a:pPr>
                <a:endParaRPr/>
              </a:p>
            </p:txBody>
          </p:sp>
        </p:grpSp>
        <p:sp>
          <p:nvSpPr>
            <p:cNvPr id="12" name="îş1ïḍé"/>
            <p:cNvSpPr/>
            <p:nvPr/>
          </p:nvSpPr>
          <p:spPr>
            <a:xfrm>
              <a:off x="726652" y="4406309"/>
              <a:ext cx="112381" cy="112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598" extrusionOk="0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 fontScale="25000" lnSpcReduction="20000"/>
            </a:bodyPr>
            <a:lstStyle/>
            <a:p>
              <a:pPr lvl="0">
                <a:defRPr/>
              </a:pPr>
              <a:endParaRPr/>
            </a:p>
          </p:txBody>
        </p:sp>
        <p:sp>
          <p:nvSpPr>
            <p:cNvPr id="13" name="îṡľîḋê"/>
            <p:cNvSpPr/>
            <p:nvPr/>
          </p:nvSpPr>
          <p:spPr>
            <a:xfrm>
              <a:off x="1825469" y="2442040"/>
              <a:ext cx="216436" cy="216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598" extrusionOk="0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40" tIns="45720" rIns="91440" bIns="45720" numCol="1" anchor="t">
              <a:normAutofit fontScale="55000" lnSpcReduction="20000"/>
            </a:bodyPr>
            <a:lstStyle/>
            <a:p>
              <a:pPr lvl="0">
                <a:defRPr/>
              </a:pPr>
              <a:endParaRPr/>
            </a:p>
          </p:txBody>
        </p:sp>
        <p:grpSp>
          <p:nvGrpSpPr>
            <p:cNvPr id="14" name="ïṥlîdè"/>
            <p:cNvGrpSpPr/>
            <p:nvPr/>
          </p:nvGrpSpPr>
          <p:grpSpPr>
            <a:xfrm>
              <a:off x="3087511" y="4816303"/>
              <a:ext cx="2330294" cy="1308272"/>
              <a:chOff x="8563614" y="4934816"/>
              <a:chExt cx="2955286" cy="1308272"/>
            </a:xfrm>
          </p:grpSpPr>
          <p:sp>
            <p:nvSpPr>
              <p:cNvPr id="23" name="i$1ïďê"/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4" name="î$ḻíḋe"/>
              <p:cNvSpPr/>
              <p:nvPr/>
            </p:nvSpPr>
            <p:spPr bwMode="auto">
              <a:xfrm>
                <a:off x="8563614" y="5415115"/>
                <a:ext cx="2955286" cy="827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  <p:grpSp>
          <p:nvGrpSpPr>
            <p:cNvPr id="15" name="iSḻïďe"/>
            <p:cNvGrpSpPr/>
            <p:nvPr/>
          </p:nvGrpSpPr>
          <p:grpSpPr>
            <a:xfrm>
              <a:off x="5857037" y="4816303"/>
              <a:ext cx="2330294" cy="1308272"/>
              <a:chOff x="8563614" y="4934816"/>
              <a:chExt cx="2955286" cy="1308272"/>
            </a:xfrm>
          </p:grpSpPr>
          <p:sp>
            <p:nvSpPr>
              <p:cNvPr id="21" name="íSliḍe"/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2" name="ïşḷïḑê"/>
              <p:cNvSpPr/>
              <p:nvPr/>
            </p:nvSpPr>
            <p:spPr bwMode="auto">
              <a:xfrm>
                <a:off x="8563614" y="5415115"/>
                <a:ext cx="2955286" cy="827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  <p:grpSp>
          <p:nvGrpSpPr>
            <p:cNvPr id="16" name="îşliḓê"/>
            <p:cNvGrpSpPr/>
            <p:nvPr/>
          </p:nvGrpSpPr>
          <p:grpSpPr>
            <a:xfrm>
              <a:off x="8626563" y="4816303"/>
              <a:ext cx="2330294" cy="1308272"/>
              <a:chOff x="8563614" y="4934816"/>
              <a:chExt cx="2955286" cy="1308272"/>
            </a:xfrm>
          </p:grpSpPr>
          <p:sp>
            <p:nvSpPr>
              <p:cNvPr id="19" name="ïślíḑé"/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0" name="íşľïdê"/>
              <p:cNvSpPr/>
              <p:nvPr/>
            </p:nvSpPr>
            <p:spPr bwMode="auto">
              <a:xfrm>
                <a:off x="8563614" y="5415115"/>
                <a:ext cx="2955286" cy="827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  <p:sp>
          <p:nvSpPr>
            <p:cNvPr id="17" name="iślíḑe"/>
            <p:cNvSpPr txBox="1"/>
            <p:nvPr/>
          </p:nvSpPr>
          <p:spPr>
            <a:xfrm>
              <a:off x="3188140" y="1559734"/>
              <a:ext cx="6614227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buSzPct val="25000"/>
              </a:pPr>
              <a:r>
                <a:rPr lang="en-US" sz="2000" b="1" dirty="0"/>
                <a:t>Unified fonts make</a:t>
              </a:r>
            </a:p>
            <a:p>
              <a:pPr>
                <a:buSzPct val="25000"/>
              </a:pPr>
              <a:r>
                <a:rPr lang="en-US" sz="2000" b="1" dirty="0"/>
                <a:t>reading more fluent.</a:t>
              </a:r>
            </a:p>
          </p:txBody>
        </p:sp>
        <p:sp>
          <p:nvSpPr>
            <p:cNvPr id="18" name="ïṡḷïḍè"/>
            <p:cNvSpPr txBox="1"/>
            <p:nvPr/>
          </p:nvSpPr>
          <p:spPr>
            <a:xfrm>
              <a:off x="3188139" y="2411895"/>
              <a:ext cx="6614229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Adjust the spacing to adapt to Chinese typesetting, use the reference line in PPT.</a:t>
              </a: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建设回顾</a:t>
                </a:r>
                <a:endParaRPr lang="zh-CN" altLang="en-US" sz="2400" b="1" spc="1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21202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3099" y="1130300"/>
            <a:ext cx="10845801" cy="5014019"/>
            <a:chOff x="673099" y="1130300"/>
            <a:chExt cx="10845801" cy="5014019"/>
          </a:xfrm>
        </p:grpSpPr>
        <p:sp>
          <p:nvSpPr>
            <p:cNvPr id="8" name="ís1íďe"/>
            <p:cNvSpPr/>
            <p:nvPr/>
          </p:nvSpPr>
          <p:spPr>
            <a:xfrm>
              <a:off x="5229225" y="1130300"/>
              <a:ext cx="1733550" cy="1747838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îŝḷïḍè"/>
            <p:cNvSpPr/>
            <p:nvPr/>
          </p:nvSpPr>
          <p:spPr bwMode="auto">
            <a:xfrm>
              <a:off x="5421025" y="2730501"/>
              <a:ext cx="1349951" cy="415487"/>
            </a:xfrm>
            <a:custGeom>
              <a:avLst/>
              <a:gdLst>
                <a:gd name="connsiteX0" fmla="*/ 0 w 1349951"/>
                <a:gd name="connsiteY0" fmla="*/ 0 h 415487"/>
                <a:gd name="connsiteX1" fmla="*/ 47626 w 1349951"/>
                <a:gd name="connsiteY1" fmla="*/ 0 h 415487"/>
                <a:gd name="connsiteX2" fmla="*/ 66753 w 1349951"/>
                <a:gd name="connsiteY2" fmla="*/ 16423 h 415487"/>
                <a:gd name="connsiteX3" fmla="*/ 1246924 w 1349951"/>
                <a:gd name="connsiteY3" fmla="*/ 52539 h 415487"/>
                <a:gd name="connsiteX4" fmla="*/ 1314286 w 1349951"/>
                <a:gd name="connsiteY4" fmla="*/ 0 h 415487"/>
                <a:gd name="connsiteX5" fmla="*/ 1349951 w 1349951"/>
                <a:gd name="connsiteY5" fmla="*/ 0 h 415487"/>
                <a:gd name="connsiteX6" fmla="*/ 1349951 w 1349951"/>
                <a:gd name="connsiteY6" fmla="*/ 5255 h 415487"/>
                <a:gd name="connsiteX7" fmla="*/ 1349951 w 1349951"/>
                <a:gd name="connsiteY7" fmla="*/ 12304 h 415487"/>
                <a:gd name="connsiteX8" fmla="*/ 1338691 w 1349951"/>
                <a:gd name="connsiteY8" fmla="*/ 12304 h 415487"/>
                <a:gd name="connsiteX9" fmla="*/ 764422 w 1349951"/>
                <a:gd name="connsiteY9" fmla="*/ 260417 h 415487"/>
                <a:gd name="connsiteX10" fmla="*/ 674341 w 1349951"/>
                <a:gd name="connsiteY10" fmla="*/ 407029 h 415487"/>
                <a:gd name="connsiteX11" fmla="*/ 651820 w 1349951"/>
                <a:gd name="connsiteY11" fmla="*/ 407029 h 415487"/>
                <a:gd name="connsiteX12" fmla="*/ 561739 w 1349951"/>
                <a:gd name="connsiteY12" fmla="*/ 249139 h 415487"/>
                <a:gd name="connsiteX13" fmla="*/ 42363 w 1349951"/>
                <a:gd name="connsiteY13" fmla="*/ 36622 h 41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9951" h="415487">
                  <a:moveTo>
                    <a:pt x="0" y="0"/>
                  </a:moveTo>
                  <a:lnTo>
                    <a:pt x="47626" y="0"/>
                  </a:lnTo>
                  <a:lnTo>
                    <a:pt x="66753" y="16423"/>
                  </a:lnTo>
                  <a:cubicBezTo>
                    <a:pt x="408264" y="281442"/>
                    <a:pt x="888223" y="303562"/>
                    <a:pt x="1246924" y="52539"/>
                  </a:cubicBezTo>
                  <a:lnTo>
                    <a:pt x="1314286" y="0"/>
                  </a:lnTo>
                  <a:lnTo>
                    <a:pt x="1349951" y="0"/>
                  </a:lnTo>
                  <a:lnTo>
                    <a:pt x="1349951" y="5255"/>
                  </a:lnTo>
                  <a:cubicBezTo>
                    <a:pt x="1349951" y="9484"/>
                    <a:pt x="1349951" y="12304"/>
                    <a:pt x="1349951" y="12304"/>
                  </a:cubicBezTo>
                  <a:cubicBezTo>
                    <a:pt x="1349951" y="12304"/>
                    <a:pt x="1338691" y="12304"/>
                    <a:pt x="1338691" y="12304"/>
                  </a:cubicBezTo>
                  <a:cubicBezTo>
                    <a:pt x="1169788" y="158916"/>
                    <a:pt x="967105" y="237861"/>
                    <a:pt x="764422" y="260417"/>
                  </a:cubicBezTo>
                  <a:cubicBezTo>
                    <a:pt x="764422" y="260417"/>
                    <a:pt x="764422" y="260417"/>
                    <a:pt x="674341" y="407029"/>
                  </a:cubicBezTo>
                  <a:cubicBezTo>
                    <a:pt x="674341" y="418307"/>
                    <a:pt x="651820" y="418307"/>
                    <a:pt x="651820" y="407029"/>
                  </a:cubicBezTo>
                  <a:cubicBezTo>
                    <a:pt x="651820" y="407029"/>
                    <a:pt x="651820" y="407029"/>
                    <a:pt x="561739" y="249139"/>
                  </a:cubicBezTo>
                  <a:cubicBezTo>
                    <a:pt x="375946" y="232222"/>
                    <a:pt x="196487" y="158211"/>
                    <a:pt x="42363" y="366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0" name="î$ḷíḑè"/>
            <p:cNvSpPr/>
            <p:nvPr/>
          </p:nvSpPr>
          <p:spPr bwMode="auto">
            <a:xfrm>
              <a:off x="673100" y="5109016"/>
              <a:ext cx="2569174" cy="55739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1" name="ïšlîďe"/>
            <p:cNvSpPr/>
            <p:nvPr/>
          </p:nvSpPr>
          <p:spPr>
            <a:xfrm>
              <a:off x="1038824" y="4548082"/>
              <a:ext cx="1837726" cy="396214"/>
            </a:xfrm>
            <a:prstGeom prst="roundRect">
              <a:avLst>
                <a:gd name="adj" fmla="val 149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400" b="1" i="1" spc="600" dirty="0">
                  <a:solidFill>
                    <a:schemeClr val="tx1"/>
                  </a:solidFill>
                </a:rPr>
                <a:t>Text here</a:t>
              </a:r>
              <a:endParaRPr lang="zh-CN" altLang="en-US" sz="1400" b="1" i="1" spc="600" dirty="0">
                <a:solidFill>
                  <a:schemeClr val="tx1"/>
                </a:solidFill>
              </a:endParaRPr>
            </a:p>
          </p:txBody>
        </p:sp>
        <p:sp>
          <p:nvSpPr>
            <p:cNvPr id="12" name="íŝľîďé"/>
            <p:cNvSpPr/>
            <p:nvPr/>
          </p:nvSpPr>
          <p:spPr bwMode="auto">
            <a:xfrm>
              <a:off x="3431975" y="5109016"/>
              <a:ext cx="2569174" cy="55739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3" name="î$liḓê"/>
            <p:cNvSpPr/>
            <p:nvPr/>
          </p:nvSpPr>
          <p:spPr>
            <a:xfrm>
              <a:off x="3797699" y="4548082"/>
              <a:ext cx="1837726" cy="396214"/>
            </a:xfrm>
            <a:prstGeom prst="roundRect">
              <a:avLst>
                <a:gd name="adj" fmla="val 149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400" b="1" i="1" spc="600" dirty="0">
                  <a:solidFill>
                    <a:schemeClr val="tx1"/>
                  </a:solidFill>
                </a:rPr>
                <a:t>Text here</a:t>
              </a:r>
              <a:endParaRPr lang="zh-CN" altLang="en-US" sz="1400" b="1" i="1" spc="600" dirty="0">
                <a:solidFill>
                  <a:schemeClr val="tx1"/>
                </a:solidFill>
              </a:endParaRPr>
            </a:p>
          </p:txBody>
        </p:sp>
        <p:sp>
          <p:nvSpPr>
            <p:cNvPr id="14" name="ïṧliḋè"/>
            <p:cNvSpPr/>
            <p:nvPr/>
          </p:nvSpPr>
          <p:spPr bwMode="auto">
            <a:xfrm>
              <a:off x="6190850" y="5109016"/>
              <a:ext cx="2569174" cy="55739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5" name="îs1îḍé"/>
            <p:cNvSpPr/>
            <p:nvPr/>
          </p:nvSpPr>
          <p:spPr>
            <a:xfrm>
              <a:off x="6556574" y="4548082"/>
              <a:ext cx="1837726" cy="396214"/>
            </a:xfrm>
            <a:prstGeom prst="roundRect">
              <a:avLst>
                <a:gd name="adj" fmla="val 149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400" b="1" i="1" spc="600" dirty="0">
                  <a:solidFill>
                    <a:schemeClr val="tx1"/>
                  </a:solidFill>
                </a:rPr>
                <a:t>Text here</a:t>
              </a:r>
              <a:endParaRPr lang="zh-CN" altLang="en-US" sz="1400" b="1" i="1" spc="600" dirty="0">
                <a:solidFill>
                  <a:schemeClr val="tx1"/>
                </a:solidFill>
              </a:endParaRPr>
            </a:p>
          </p:txBody>
        </p:sp>
        <p:sp>
          <p:nvSpPr>
            <p:cNvPr id="16" name="îšľîdé"/>
            <p:cNvSpPr/>
            <p:nvPr/>
          </p:nvSpPr>
          <p:spPr bwMode="auto">
            <a:xfrm>
              <a:off x="8949726" y="5109016"/>
              <a:ext cx="2569174" cy="55739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7" name="iŝlïde"/>
            <p:cNvSpPr/>
            <p:nvPr/>
          </p:nvSpPr>
          <p:spPr>
            <a:xfrm>
              <a:off x="9315450" y="4548082"/>
              <a:ext cx="1837726" cy="396214"/>
            </a:xfrm>
            <a:prstGeom prst="roundRect">
              <a:avLst>
                <a:gd name="adj" fmla="val 149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400" b="1" i="1" spc="600" dirty="0">
                  <a:solidFill>
                    <a:schemeClr val="tx1"/>
                  </a:solidFill>
                </a:rPr>
                <a:t>Text here</a:t>
              </a:r>
              <a:endParaRPr lang="zh-CN" altLang="en-US" sz="1400" b="1" i="1" spc="600" dirty="0">
                <a:solidFill>
                  <a:schemeClr val="tx1"/>
                </a:solidFill>
              </a:endParaRPr>
            </a:p>
          </p:txBody>
        </p:sp>
        <p:sp>
          <p:nvSpPr>
            <p:cNvPr id="18" name="îşḷïḋe"/>
            <p:cNvSpPr txBox="1"/>
            <p:nvPr/>
          </p:nvSpPr>
          <p:spPr>
            <a:xfrm>
              <a:off x="673099" y="3178288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Unified fonts make reading more fluent.</a:t>
              </a:r>
            </a:p>
          </p:txBody>
        </p:sp>
        <p:cxnSp>
          <p:nvCxnSpPr>
            <p:cNvPr id="19" name="肘形连接符 18"/>
            <p:cNvCxnSpPr>
              <a:stCxn id="18" idx="2"/>
              <a:endCxn id="11" idx="0"/>
            </p:cNvCxnSpPr>
            <p:nvPr/>
          </p:nvCxnSpPr>
          <p:spPr>
            <a:xfrm rot="5400000">
              <a:off x="3632909" y="2084992"/>
              <a:ext cx="787868" cy="4138312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>
              <a:stCxn id="18" idx="2"/>
              <a:endCxn id="17" idx="0"/>
            </p:cNvCxnSpPr>
            <p:nvPr/>
          </p:nvCxnSpPr>
          <p:spPr>
            <a:xfrm rot="16200000" flipH="1">
              <a:off x="7771222" y="2084991"/>
              <a:ext cx="787868" cy="4138314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20"/>
            <p:cNvCxnSpPr>
              <a:stCxn id="18" idx="2"/>
              <a:endCxn id="13" idx="0"/>
            </p:cNvCxnSpPr>
            <p:nvPr/>
          </p:nvCxnSpPr>
          <p:spPr>
            <a:xfrm rot="5400000">
              <a:off x="5012347" y="3464430"/>
              <a:ext cx="787868" cy="1379437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1"/>
            <p:cNvCxnSpPr>
              <a:stCxn id="18" idx="2"/>
              <a:endCxn id="15" idx="0"/>
            </p:cNvCxnSpPr>
            <p:nvPr/>
          </p:nvCxnSpPr>
          <p:spPr>
            <a:xfrm rot="16200000" flipH="1">
              <a:off x="6391784" y="3464429"/>
              <a:ext cx="787868" cy="1379438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ṩľïḍé"/>
            <p:cNvSpPr/>
            <p:nvPr/>
          </p:nvSpPr>
          <p:spPr bwMode="auto">
            <a:xfrm>
              <a:off x="1778775" y="5789277"/>
              <a:ext cx="357824" cy="352462"/>
            </a:xfrm>
            <a:custGeom>
              <a:avLst/>
              <a:gdLst>
                <a:gd name="connsiteX0" fmla="*/ 456700 w 607639"/>
                <a:gd name="connsiteY0" fmla="*/ 333422 h 598536"/>
                <a:gd name="connsiteX1" fmla="*/ 491065 w 607639"/>
                <a:gd name="connsiteY1" fmla="*/ 333422 h 598536"/>
                <a:gd name="connsiteX2" fmla="*/ 491065 w 607639"/>
                <a:gd name="connsiteY2" fmla="*/ 515175 h 598536"/>
                <a:gd name="connsiteX3" fmla="*/ 473883 w 607639"/>
                <a:gd name="connsiteY3" fmla="*/ 532417 h 598536"/>
                <a:gd name="connsiteX4" fmla="*/ 456700 w 607639"/>
                <a:gd name="connsiteY4" fmla="*/ 515175 h 598536"/>
                <a:gd name="connsiteX5" fmla="*/ 363765 w 607639"/>
                <a:gd name="connsiteY5" fmla="*/ 333422 h 598536"/>
                <a:gd name="connsiteX6" fmla="*/ 429320 w 607639"/>
                <a:gd name="connsiteY6" fmla="*/ 333422 h 598536"/>
                <a:gd name="connsiteX7" fmla="*/ 429320 w 607639"/>
                <a:gd name="connsiteY7" fmla="*/ 540616 h 598536"/>
                <a:gd name="connsiteX8" fmla="*/ 396587 w 607639"/>
                <a:gd name="connsiteY8" fmla="*/ 573415 h 598536"/>
                <a:gd name="connsiteX9" fmla="*/ 363765 w 607639"/>
                <a:gd name="connsiteY9" fmla="*/ 540616 h 598536"/>
                <a:gd name="connsiteX10" fmla="*/ 284096 w 607639"/>
                <a:gd name="connsiteY10" fmla="*/ 333422 h 598536"/>
                <a:gd name="connsiteX11" fmla="*/ 349581 w 607639"/>
                <a:gd name="connsiteY11" fmla="*/ 333422 h 598536"/>
                <a:gd name="connsiteX12" fmla="*/ 349581 w 607639"/>
                <a:gd name="connsiteY12" fmla="*/ 540616 h 598536"/>
                <a:gd name="connsiteX13" fmla="*/ 316839 w 607639"/>
                <a:gd name="connsiteY13" fmla="*/ 573415 h 598536"/>
                <a:gd name="connsiteX14" fmla="*/ 284096 w 607639"/>
                <a:gd name="connsiteY14" fmla="*/ 540616 h 598536"/>
                <a:gd name="connsiteX15" fmla="*/ 221787 w 607639"/>
                <a:gd name="connsiteY15" fmla="*/ 333422 h 598536"/>
                <a:gd name="connsiteX16" fmla="*/ 256223 w 607639"/>
                <a:gd name="connsiteY16" fmla="*/ 333422 h 598536"/>
                <a:gd name="connsiteX17" fmla="*/ 256223 w 607639"/>
                <a:gd name="connsiteY17" fmla="*/ 515175 h 598536"/>
                <a:gd name="connsiteX18" fmla="*/ 239050 w 607639"/>
                <a:gd name="connsiteY18" fmla="*/ 532417 h 598536"/>
                <a:gd name="connsiteX19" fmla="*/ 221787 w 607639"/>
                <a:gd name="connsiteY19" fmla="*/ 515175 h 598536"/>
                <a:gd name="connsiteX20" fmla="*/ 160655 w 607639"/>
                <a:gd name="connsiteY20" fmla="*/ 16458 h 598536"/>
                <a:gd name="connsiteX21" fmla="*/ 229901 w 607639"/>
                <a:gd name="connsiteY21" fmla="*/ 56182 h 598536"/>
                <a:gd name="connsiteX22" fmla="*/ 226786 w 607639"/>
                <a:gd name="connsiteY22" fmla="*/ 66401 h 598536"/>
                <a:gd name="connsiteX23" fmla="*/ 205780 w 607639"/>
                <a:gd name="connsiteY23" fmla="*/ 75910 h 598536"/>
                <a:gd name="connsiteX24" fmla="*/ 195100 w 607639"/>
                <a:gd name="connsiteY24" fmla="*/ 104703 h 598536"/>
                <a:gd name="connsiteX25" fmla="*/ 166262 w 607639"/>
                <a:gd name="connsiteY25" fmla="*/ 93950 h 598536"/>
                <a:gd name="connsiteX26" fmla="*/ 145257 w 607639"/>
                <a:gd name="connsiteY26" fmla="*/ 103548 h 598536"/>
                <a:gd name="connsiteX27" fmla="*/ 135466 w 607639"/>
                <a:gd name="connsiteY27" fmla="*/ 99104 h 598536"/>
                <a:gd name="connsiteX28" fmla="*/ 131728 w 607639"/>
                <a:gd name="connsiteY28" fmla="*/ 71022 h 598536"/>
                <a:gd name="connsiteX29" fmla="*/ 45482 w 607639"/>
                <a:gd name="connsiteY29" fmla="*/ 148692 h 598536"/>
                <a:gd name="connsiteX30" fmla="*/ 96571 w 607639"/>
                <a:gd name="connsiteY30" fmla="*/ 251866 h 598536"/>
                <a:gd name="connsiteX31" fmla="*/ 128435 w 607639"/>
                <a:gd name="connsiteY31" fmla="*/ 251866 h 598536"/>
                <a:gd name="connsiteX32" fmla="*/ 140451 w 607639"/>
                <a:gd name="connsiteY32" fmla="*/ 263863 h 598536"/>
                <a:gd name="connsiteX33" fmla="*/ 131372 w 607639"/>
                <a:gd name="connsiteY33" fmla="*/ 275505 h 598536"/>
                <a:gd name="connsiteX34" fmla="*/ 209430 w 607639"/>
                <a:gd name="connsiteY34" fmla="*/ 275505 h 598536"/>
                <a:gd name="connsiteX35" fmla="*/ 194032 w 607639"/>
                <a:gd name="connsiteY35" fmla="*/ 243780 h 598536"/>
                <a:gd name="connsiteX36" fmla="*/ 221089 w 607639"/>
                <a:gd name="connsiteY36" fmla="*/ 139272 h 598536"/>
                <a:gd name="connsiteX37" fmla="*/ 284639 w 607639"/>
                <a:gd name="connsiteY37" fmla="*/ 85152 h 598536"/>
                <a:gd name="connsiteX38" fmla="*/ 326472 w 607639"/>
                <a:gd name="connsiteY38" fmla="*/ 127808 h 598536"/>
                <a:gd name="connsiteX39" fmla="*/ 330388 w 607639"/>
                <a:gd name="connsiteY39" fmla="*/ 148425 h 598536"/>
                <a:gd name="connsiteX40" fmla="*/ 357178 w 607639"/>
                <a:gd name="connsiteY40" fmla="*/ 213209 h 598536"/>
                <a:gd name="connsiteX41" fmla="*/ 333681 w 607639"/>
                <a:gd name="connsiteY41" fmla="*/ 199968 h 598536"/>
                <a:gd name="connsiteX42" fmla="*/ 333681 w 607639"/>
                <a:gd name="connsiteY42" fmla="*/ 199879 h 598536"/>
                <a:gd name="connsiteX43" fmla="*/ 317571 w 607639"/>
                <a:gd name="connsiteY43" fmla="*/ 160956 h 598536"/>
                <a:gd name="connsiteX44" fmla="*/ 300927 w 607639"/>
                <a:gd name="connsiteY44" fmla="*/ 154113 h 598536"/>
                <a:gd name="connsiteX45" fmla="*/ 294074 w 607639"/>
                <a:gd name="connsiteY45" fmla="*/ 170642 h 598536"/>
                <a:gd name="connsiteX46" fmla="*/ 305555 w 607639"/>
                <a:gd name="connsiteY46" fmla="*/ 198280 h 598536"/>
                <a:gd name="connsiteX47" fmla="*/ 284639 w 607639"/>
                <a:gd name="connsiteY47" fmla="*/ 198280 h 598536"/>
                <a:gd name="connsiteX48" fmla="*/ 284639 w 607639"/>
                <a:gd name="connsiteY48" fmla="*/ 140694 h 598536"/>
                <a:gd name="connsiteX49" fmla="*/ 273958 w 607639"/>
                <a:gd name="connsiteY49" fmla="*/ 152869 h 598536"/>
                <a:gd name="connsiteX50" fmla="*/ 255801 w 607639"/>
                <a:gd name="connsiteY50" fmla="*/ 223340 h 598536"/>
                <a:gd name="connsiteX51" fmla="*/ 320686 w 607639"/>
                <a:gd name="connsiteY51" fmla="*/ 223340 h 598536"/>
                <a:gd name="connsiteX52" fmla="*/ 348011 w 607639"/>
                <a:gd name="connsiteY52" fmla="*/ 250622 h 598536"/>
                <a:gd name="connsiteX53" fmla="*/ 331812 w 607639"/>
                <a:gd name="connsiteY53" fmla="*/ 275505 h 598536"/>
                <a:gd name="connsiteX54" fmla="*/ 366702 w 607639"/>
                <a:gd name="connsiteY54" fmla="*/ 275505 h 598536"/>
                <a:gd name="connsiteX55" fmla="*/ 373021 w 607639"/>
                <a:gd name="connsiteY55" fmla="*/ 251333 h 598536"/>
                <a:gd name="connsiteX56" fmla="*/ 383346 w 607639"/>
                <a:gd name="connsiteY56" fmla="*/ 275505 h 598536"/>
                <a:gd name="connsiteX57" fmla="*/ 418236 w 607639"/>
                <a:gd name="connsiteY57" fmla="*/ 275505 h 598536"/>
                <a:gd name="connsiteX58" fmla="*/ 404084 w 607639"/>
                <a:gd name="connsiteY58" fmla="*/ 261020 h 598536"/>
                <a:gd name="connsiteX59" fmla="*/ 353529 w 607639"/>
                <a:gd name="connsiteY59" fmla="*/ 138917 h 598536"/>
                <a:gd name="connsiteX60" fmla="*/ 368304 w 607639"/>
                <a:gd name="connsiteY60" fmla="*/ 103281 h 598536"/>
                <a:gd name="connsiteX61" fmla="*/ 403995 w 607639"/>
                <a:gd name="connsiteY61" fmla="*/ 118033 h 598536"/>
                <a:gd name="connsiteX62" fmla="*/ 420372 w 607639"/>
                <a:gd name="connsiteY62" fmla="*/ 157490 h 598536"/>
                <a:gd name="connsiteX63" fmla="*/ 420461 w 607639"/>
                <a:gd name="connsiteY63" fmla="*/ 157223 h 598536"/>
                <a:gd name="connsiteX64" fmla="*/ 420372 w 607639"/>
                <a:gd name="connsiteY64" fmla="*/ 157312 h 598536"/>
                <a:gd name="connsiteX65" fmla="*/ 421885 w 607639"/>
                <a:gd name="connsiteY65" fmla="*/ 98749 h 598536"/>
                <a:gd name="connsiteX66" fmla="*/ 421796 w 607639"/>
                <a:gd name="connsiteY66" fmla="*/ 98660 h 598536"/>
                <a:gd name="connsiteX67" fmla="*/ 428828 w 607639"/>
                <a:gd name="connsiteY67" fmla="*/ 85063 h 598536"/>
                <a:gd name="connsiteX68" fmla="*/ 466032 w 607639"/>
                <a:gd name="connsiteY68" fmla="*/ 105058 h 598536"/>
                <a:gd name="connsiteX69" fmla="*/ 477425 w 607639"/>
                <a:gd name="connsiteY69" fmla="*/ 151003 h 598536"/>
                <a:gd name="connsiteX70" fmla="*/ 456152 w 607639"/>
                <a:gd name="connsiteY70" fmla="*/ 256043 h 598536"/>
                <a:gd name="connsiteX71" fmla="*/ 440487 w 607639"/>
                <a:gd name="connsiteY71" fmla="*/ 275505 h 598536"/>
                <a:gd name="connsiteX72" fmla="*/ 590639 w 607639"/>
                <a:gd name="connsiteY72" fmla="*/ 275505 h 598536"/>
                <a:gd name="connsiteX73" fmla="*/ 606927 w 607639"/>
                <a:gd name="connsiteY73" fmla="*/ 289724 h 598536"/>
                <a:gd name="connsiteX74" fmla="*/ 607639 w 607639"/>
                <a:gd name="connsiteY74" fmla="*/ 294611 h 598536"/>
                <a:gd name="connsiteX75" fmla="*/ 588325 w 607639"/>
                <a:gd name="connsiteY75" fmla="*/ 308563 h 598536"/>
                <a:gd name="connsiteX76" fmla="*/ 572037 w 607639"/>
                <a:gd name="connsiteY76" fmla="*/ 308563 h 598536"/>
                <a:gd name="connsiteX77" fmla="*/ 572037 w 607639"/>
                <a:gd name="connsiteY77" fmla="*/ 573120 h 598536"/>
                <a:gd name="connsiteX78" fmla="*/ 546671 w 607639"/>
                <a:gd name="connsiteY78" fmla="*/ 598536 h 598536"/>
                <a:gd name="connsiteX79" fmla="*/ 521215 w 607639"/>
                <a:gd name="connsiteY79" fmla="*/ 573120 h 598536"/>
                <a:gd name="connsiteX80" fmla="*/ 521215 w 607639"/>
                <a:gd name="connsiteY80" fmla="*/ 308563 h 598536"/>
                <a:gd name="connsiteX81" fmla="*/ 85267 w 607639"/>
                <a:gd name="connsiteY81" fmla="*/ 308563 h 598536"/>
                <a:gd name="connsiteX82" fmla="*/ 85267 w 607639"/>
                <a:gd name="connsiteY82" fmla="*/ 573120 h 598536"/>
                <a:gd name="connsiteX83" fmla="*/ 59812 w 607639"/>
                <a:gd name="connsiteY83" fmla="*/ 598536 h 598536"/>
                <a:gd name="connsiteX84" fmla="*/ 34356 w 607639"/>
                <a:gd name="connsiteY84" fmla="*/ 573120 h 598536"/>
                <a:gd name="connsiteX85" fmla="*/ 34356 w 607639"/>
                <a:gd name="connsiteY85" fmla="*/ 308563 h 598536"/>
                <a:gd name="connsiteX86" fmla="*/ 16555 w 607639"/>
                <a:gd name="connsiteY86" fmla="*/ 308563 h 598536"/>
                <a:gd name="connsiteX87" fmla="*/ 0 w 607639"/>
                <a:gd name="connsiteY87" fmla="*/ 292034 h 598536"/>
                <a:gd name="connsiteX88" fmla="*/ 16555 w 607639"/>
                <a:gd name="connsiteY88" fmla="*/ 275505 h 598536"/>
                <a:gd name="connsiteX89" fmla="*/ 50021 w 607639"/>
                <a:gd name="connsiteY89" fmla="*/ 275505 h 598536"/>
                <a:gd name="connsiteX90" fmla="*/ 40943 w 607639"/>
                <a:gd name="connsiteY90" fmla="*/ 263863 h 598536"/>
                <a:gd name="connsiteX91" fmla="*/ 52958 w 607639"/>
                <a:gd name="connsiteY91" fmla="*/ 251866 h 598536"/>
                <a:gd name="connsiteX92" fmla="*/ 69780 w 607639"/>
                <a:gd name="connsiteY92" fmla="*/ 251866 h 598536"/>
                <a:gd name="connsiteX93" fmla="*/ 19937 w 607639"/>
                <a:gd name="connsiteY93" fmla="*/ 151180 h 598536"/>
                <a:gd name="connsiteX94" fmla="*/ 22697 w 607639"/>
                <a:gd name="connsiteY94" fmla="*/ 137051 h 598536"/>
                <a:gd name="connsiteX95" fmla="*/ 151487 w 607639"/>
                <a:gd name="connsiteY95" fmla="*/ 20813 h 598536"/>
                <a:gd name="connsiteX96" fmla="*/ 160655 w 607639"/>
                <a:gd name="connsiteY96" fmla="*/ 16458 h 598536"/>
                <a:gd name="connsiteX97" fmla="*/ 356709 w 607639"/>
                <a:gd name="connsiteY97" fmla="*/ 0 h 598536"/>
                <a:gd name="connsiteX98" fmla="*/ 413302 w 607639"/>
                <a:gd name="connsiteY98" fmla="*/ 56519 h 598536"/>
                <a:gd name="connsiteX99" fmla="*/ 406184 w 607639"/>
                <a:gd name="connsiteY99" fmla="*/ 83979 h 598536"/>
                <a:gd name="connsiteX100" fmla="*/ 358755 w 607639"/>
                <a:gd name="connsiteY100" fmla="*/ 80158 h 598536"/>
                <a:gd name="connsiteX101" fmla="*/ 331082 w 607639"/>
                <a:gd name="connsiteY101" fmla="*/ 106907 h 598536"/>
                <a:gd name="connsiteX102" fmla="*/ 300115 w 607639"/>
                <a:gd name="connsiteY102" fmla="*/ 56519 h 598536"/>
                <a:gd name="connsiteX103" fmla="*/ 356709 w 607639"/>
                <a:gd name="connsiteY103" fmla="*/ 0 h 59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598536">
                  <a:moveTo>
                    <a:pt x="456700" y="333422"/>
                  </a:moveTo>
                  <a:lnTo>
                    <a:pt x="491065" y="333422"/>
                  </a:lnTo>
                  <a:lnTo>
                    <a:pt x="491065" y="515175"/>
                  </a:lnTo>
                  <a:cubicBezTo>
                    <a:pt x="491065" y="524685"/>
                    <a:pt x="483409" y="532417"/>
                    <a:pt x="473883" y="532417"/>
                  </a:cubicBezTo>
                  <a:cubicBezTo>
                    <a:pt x="464357" y="532417"/>
                    <a:pt x="456700" y="524685"/>
                    <a:pt x="456700" y="515175"/>
                  </a:cubicBezTo>
                  <a:close/>
                  <a:moveTo>
                    <a:pt x="363765" y="333422"/>
                  </a:moveTo>
                  <a:lnTo>
                    <a:pt x="429320" y="333422"/>
                  </a:lnTo>
                  <a:lnTo>
                    <a:pt x="429320" y="540616"/>
                  </a:lnTo>
                  <a:cubicBezTo>
                    <a:pt x="429320" y="558749"/>
                    <a:pt x="414644" y="573415"/>
                    <a:pt x="396587" y="573415"/>
                  </a:cubicBezTo>
                  <a:cubicBezTo>
                    <a:pt x="378442" y="573415"/>
                    <a:pt x="363765" y="558749"/>
                    <a:pt x="363765" y="540616"/>
                  </a:cubicBezTo>
                  <a:close/>
                  <a:moveTo>
                    <a:pt x="284096" y="333422"/>
                  </a:moveTo>
                  <a:lnTo>
                    <a:pt x="349581" y="333422"/>
                  </a:lnTo>
                  <a:lnTo>
                    <a:pt x="349581" y="540616"/>
                  </a:lnTo>
                  <a:cubicBezTo>
                    <a:pt x="349581" y="558749"/>
                    <a:pt x="334901" y="573415"/>
                    <a:pt x="316839" y="573415"/>
                  </a:cubicBezTo>
                  <a:cubicBezTo>
                    <a:pt x="298688" y="573415"/>
                    <a:pt x="284096" y="558749"/>
                    <a:pt x="284096" y="540616"/>
                  </a:cubicBezTo>
                  <a:close/>
                  <a:moveTo>
                    <a:pt x="221787" y="333422"/>
                  </a:moveTo>
                  <a:lnTo>
                    <a:pt x="256223" y="333422"/>
                  </a:lnTo>
                  <a:lnTo>
                    <a:pt x="256223" y="515175"/>
                  </a:lnTo>
                  <a:cubicBezTo>
                    <a:pt x="256223" y="524685"/>
                    <a:pt x="248482" y="532417"/>
                    <a:pt x="239050" y="532417"/>
                  </a:cubicBezTo>
                  <a:cubicBezTo>
                    <a:pt x="229529" y="532417"/>
                    <a:pt x="221787" y="524685"/>
                    <a:pt x="221787" y="515175"/>
                  </a:cubicBezTo>
                  <a:close/>
                  <a:moveTo>
                    <a:pt x="160655" y="16458"/>
                  </a:moveTo>
                  <a:cubicBezTo>
                    <a:pt x="189670" y="11926"/>
                    <a:pt x="215571" y="33254"/>
                    <a:pt x="229901" y="56182"/>
                  </a:cubicBezTo>
                  <a:cubicBezTo>
                    <a:pt x="232126" y="59825"/>
                    <a:pt x="230702" y="64624"/>
                    <a:pt x="226786" y="66401"/>
                  </a:cubicBezTo>
                  <a:lnTo>
                    <a:pt x="205780" y="75910"/>
                  </a:lnTo>
                  <a:cubicBezTo>
                    <a:pt x="210854" y="86841"/>
                    <a:pt x="205958" y="99726"/>
                    <a:pt x="195100" y="104703"/>
                  </a:cubicBezTo>
                  <a:cubicBezTo>
                    <a:pt x="184152" y="109680"/>
                    <a:pt x="171246" y="104881"/>
                    <a:pt x="166262" y="93950"/>
                  </a:cubicBezTo>
                  <a:lnTo>
                    <a:pt x="145257" y="103548"/>
                  </a:lnTo>
                  <a:cubicBezTo>
                    <a:pt x="141341" y="105325"/>
                    <a:pt x="136801" y="103281"/>
                    <a:pt x="135466" y="99104"/>
                  </a:cubicBezTo>
                  <a:cubicBezTo>
                    <a:pt x="132885" y="90751"/>
                    <a:pt x="131550" y="80887"/>
                    <a:pt x="131728" y="71022"/>
                  </a:cubicBezTo>
                  <a:lnTo>
                    <a:pt x="45482" y="148692"/>
                  </a:lnTo>
                  <a:lnTo>
                    <a:pt x="96571" y="251866"/>
                  </a:lnTo>
                  <a:lnTo>
                    <a:pt x="128435" y="251866"/>
                  </a:lnTo>
                  <a:cubicBezTo>
                    <a:pt x="135021" y="251866"/>
                    <a:pt x="140451" y="257287"/>
                    <a:pt x="140451" y="263863"/>
                  </a:cubicBezTo>
                  <a:cubicBezTo>
                    <a:pt x="140451" y="269462"/>
                    <a:pt x="136623" y="274172"/>
                    <a:pt x="131372" y="275505"/>
                  </a:cubicBezTo>
                  <a:lnTo>
                    <a:pt x="209430" y="275505"/>
                  </a:lnTo>
                  <a:cubicBezTo>
                    <a:pt x="197147" y="270084"/>
                    <a:pt x="190739" y="256576"/>
                    <a:pt x="194032" y="243780"/>
                  </a:cubicBezTo>
                  <a:cubicBezTo>
                    <a:pt x="210587" y="179795"/>
                    <a:pt x="204534" y="203345"/>
                    <a:pt x="221089" y="139272"/>
                  </a:cubicBezTo>
                  <a:cubicBezTo>
                    <a:pt x="228833" y="109413"/>
                    <a:pt x="254377" y="87996"/>
                    <a:pt x="284639" y="85152"/>
                  </a:cubicBezTo>
                  <a:cubicBezTo>
                    <a:pt x="292294" y="104348"/>
                    <a:pt x="307424" y="119810"/>
                    <a:pt x="326472" y="127808"/>
                  </a:cubicBezTo>
                  <a:cubicBezTo>
                    <a:pt x="326383" y="135095"/>
                    <a:pt x="327807" y="142205"/>
                    <a:pt x="330388" y="148425"/>
                  </a:cubicBezTo>
                  <a:lnTo>
                    <a:pt x="357178" y="213209"/>
                  </a:lnTo>
                  <a:cubicBezTo>
                    <a:pt x="350770" y="206900"/>
                    <a:pt x="342671" y="202279"/>
                    <a:pt x="333681" y="199968"/>
                  </a:cubicBezTo>
                  <a:cubicBezTo>
                    <a:pt x="333681" y="199968"/>
                    <a:pt x="333681" y="199879"/>
                    <a:pt x="333681" y="199879"/>
                  </a:cubicBezTo>
                  <a:lnTo>
                    <a:pt x="317571" y="160956"/>
                  </a:lnTo>
                  <a:cubicBezTo>
                    <a:pt x="314901" y="154468"/>
                    <a:pt x="307424" y="151358"/>
                    <a:pt x="300927" y="154113"/>
                  </a:cubicBezTo>
                  <a:cubicBezTo>
                    <a:pt x="294430" y="156779"/>
                    <a:pt x="291403" y="164155"/>
                    <a:pt x="294074" y="170642"/>
                  </a:cubicBezTo>
                  <a:lnTo>
                    <a:pt x="305555" y="198280"/>
                  </a:lnTo>
                  <a:lnTo>
                    <a:pt x="284639" y="198280"/>
                  </a:lnTo>
                  <a:lnTo>
                    <a:pt x="284639" y="140694"/>
                  </a:lnTo>
                  <a:cubicBezTo>
                    <a:pt x="279477" y="142827"/>
                    <a:pt x="275472" y="147270"/>
                    <a:pt x="273958" y="152869"/>
                  </a:cubicBezTo>
                  <a:cubicBezTo>
                    <a:pt x="270576" y="165932"/>
                    <a:pt x="259362" y="209388"/>
                    <a:pt x="255801" y="223340"/>
                  </a:cubicBezTo>
                  <a:lnTo>
                    <a:pt x="320686" y="223340"/>
                  </a:lnTo>
                  <a:cubicBezTo>
                    <a:pt x="335817" y="223340"/>
                    <a:pt x="348011" y="235515"/>
                    <a:pt x="348011" y="250622"/>
                  </a:cubicBezTo>
                  <a:cubicBezTo>
                    <a:pt x="348011" y="261731"/>
                    <a:pt x="341335" y="271239"/>
                    <a:pt x="331812" y="275505"/>
                  </a:cubicBezTo>
                  <a:lnTo>
                    <a:pt x="366702" y="275505"/>
                  </a:lnTo>
                  <a:cubicBezTo>
                    <a:pt x="370618" y="268307"/>
                    <a:pt x="372932" y="260042"/>
                    <a:pt x="373021" y="251333"/>
                  </a:cubicBezTo>
                  <a:cubicBezTo>
                    <a:pt x="381833" y="272572"/>
                    <a:pt x="381477" y="271950"/>
                    <a:pt x="383346" y="275505"/>
                  </a:cubicBezTo>
                  <a:lnTo>
                    <a:pt x="418236" y="275505"/>
                  </a:lnTo>
                  <a:cubicBezTo>
                    <a:pt x="412006" y="272750"/>
                    <a:pt x="406843" y="267596"/>
                    <a:pt x="404084" y="261020"/>
                  </a:cubicBezTo>
                  <a:lnTo>
                    <a:pt x="353529" y="138917"/>
                  </a:lnTo>
                  <a:cubicBezTo>
                    <a:pt x="347744" y="124965"/>
                    <a:pt x="354419" y="109057"/>
                    <a:pt x="368304" y="103281"/>
                  </a:cubicBezTo>
                  <a:cubicBezTo>
                    <a:pt x="382278" y="97505"/>
                    <a:pt x="398299" y="104081"/>
                    <a:pt x="403995" y="118033"/>
                  </a:cubicBezTo>
                  <a:lnTo>
                    <a:pt x="420372" y="157490"/>
                  </a:lnTo>
                  <a:lnTo>
                    <a:pt x="420461" y="157223"/>
                  </a:lnTo>
                  <a:lnTo>
                    <a:pt x="420372" y="157312"/>
                  </a:lnTo>
                  <a:lnTo>
                    <a:pt x="421885" y="98749"/>
                  </a:lnTo>
                  <a:cubicBezTo>
                    <a:pt x="421796" y="98749"/>
                    <a:pt x="421796" y="98660"/>
                    <a:pt x="421796" y="98660"/>
                  </a:cubicBezTo>
                  <a:cubicBezTo>
                    <a:pt x="424555" y="94394"/>
                    <a:pt x="426870" y="89862"/>
                    <a:pt x="428828" y="85063"/>
                  </a:cubicBezTo>
                  <a:cubicBezTo>
                    <a:pt x="443336" y="86574"/>
                    <a:pt x="456686" y="93595"/>
                    <a:pt x="466032" y="105058"/>
                  </a:cubicBezTo>
                  <a:cubicBezTo>
                    <a:pt x="476623" y="117944"/>
                    <a:pt x="480718" y="134651"/>
                    <a:pt x="477425" y="151003"/>
                  </a:cubicBezTo>
                  <a:cubicBezTo>
                    <a:pt x="474843" y="163888"/>
                    <a:pt x="458733" y="243335"/>
                    <a:pt x="456152" y="256043"/>
                  </a:cubicBezTo>
                  <a:cubicBezTo>
                    <a:pt x="454372" y="264841"/>
                    <a:pt x="448409" y="271950"/>
                    <a:pt x="440487" y="275505"/>
                  </a:cubicBezTo>
                  <a:lnTo>
                    <a:pt x="590639" y="275505"/>
                  </a:lnTo>
                  <a:cubicBezTo>
                    <a:pt x="598828" y="275505"/>
                    <a:pt x="605770" y="281548"/>
                    <a:pt x="606927" y="289724"/>
                  </a:cubicBezTo>
                  <a:lnTo>
                    <a:pt x="607639" y="294611"/>
                  </a:lnTo>
                  <a:cubicBezTo>
                    <a:pt x="607639" y="303765"/>
                    <a:pt x="597493" y="308563"/>
                    <a:pt x="588325" y="308563"/>
                  </a:cubicBezTo>
                  <a:lnTo>
                    <a:pt x="572037" y="308563"/>
                  </a:lnTo>
                  <a:lnTo>
                    <a:pt x="572037" y="573120"/>
                  </a:lnTo>
                  <a:cubicBezTo>
                    <a:pt x="572037" y="587161"/>
                    <a:pt x="560644" y="598536"/>
                    <a:pt x="546671" y="598536"/>
                  </a:cubicBezTo>
                  <a:cubicBezTo>
                    <a:pt x="532608" y="598536"/>
                    <a:pt x="521215" y="587161"/>
                    <a:pt x="521215" y="573120"/>
                  </a:cubicBezTo>
                  <a:lnTo>
                    <a:pt x="521215" y="308563"/>
                  </a:lnTo>
                  <a:lnTo>
                    <a:pt x="85267" y="308563"/>
                  </a:lnTo>
                  <a:lnTo>
                    <a:pt x="85267" y="573120"/>
                  </a:lnTo>
                  <a:cubicBezTo>
                    <a:pt x="85267" y="587161"/>
                    <a:pt x="73875" y="598536"/>
                    <a:pt x="59812" y="598536"/>
                  </a:cubicBezTo>
                  <a:cubicBezTo>
                    <a:pt x="45749" y="598536"/>
                    <a:pt x="34356" y="587161"/>
                    <a:pt x="34356" y="573120"/>
                  </a:cubicBezTo>
                  <a:lnTo>
                    <a:pt x="34356" y="308563"/>
                  </a:lnTo>
                  <a:lnTo>
                    <a:pt x="16555" y="308563"/>
                  </a:lnTo>
                  <a:cubicBezTo>
                    <a:pt x="7388" y="308563"/>
                    <a:pt x="0" y="301188"/>
                    <a:pt x="0" y="292034"/>
                  </a:cubicBezTo>
                  <a:cubicBezTo>
                    <a:pt x="0" y="282881"/>
                    <a:pt x="7388" y="275505"/>
                    <a:pt x="16555" y="275505"/>
                  </a:cubicBezTo>
                  <a:lnTo>
                    <a:pt x="50021" y="275505"/>
                  </a:lnTo>
                  <a:cubicBezTo>
                    <a:pt x="44770" y="274172"/>
                    <a:pt x="40943" y="269462"/>
                    <a:pt x="40943" y="263863"/>
                  </a:cubicBezTo>
                  <a:cubicBezTo>
                    <a:pt x="40943" y="257287"/>
                    <a:pt x="46283" y="251866"/>
                    <a:pt x="52958" y="251866"/>
                  </a:cubicBezTo>
                  <a:lnTo>
                    <a:pt x="69780" y="251866"/>
                  </a:lnTo>
                  <a:lnTo>
                    <a:pt x="19937" y="151180"/>
                  </a:lnTo>
                  <a:cubicBezTo>
                    <a:pt x="17623" y="146382"/>
                    <a:pt x="18691" y="140605"/>
                    <a:pt x="22697" y="137051"/>
                  </a:cubicBezTo>
                  <a:lnTo>
                    <a:pt x="151487" y="20813"/>
                  </a:lnTo>
                  <a:cubicBezTo>
                    <a:pt x="153890" y="18680"/>
                    <a:pt x="156739" y="17347"/>
                    <a:pt x="160655" y="16458"/>
                  </a:cubicBezTo>
                  <a:close/>
                  <a:moveTo>
                    <a:pt x="356709" y="0"/>
                  </a:moveTo>
                  <a:cubicBezTo>
                    <a:pt x="387942" y="0"/>
                    <a:pt x="413302" y="25327"/>
                    <a:pt x="413302" y="56519"/>
                  </a:cubicBezTo>
                  <a:cubicBezTo>
                    <a:pt x="413302" y="66473"/>
                    <a:pt x="410722" y="75804"/>
                    <a:pt x="406184" y="83979"/>
                  </a:cubicBezTo>
                  <a:cubicBezTo>
                    <a:pt x="392391" y="75448"/>
                    <a:pt x="374861" y="73493"/>
                    <a:pt x="358755" y="80158"/>
                  </a:cubicBezTo>
                  <a:cubicBezTo>
                    <a:pt x="345942" y="85401"/>
                    <a:pt x="336332" y="95265"/>
                    <a:pt x="331082" y="106907"/>
                  </a:cubicBezTo>
                  <a:cubicBezTo>
                    <a:pt x="312662" y="97576"/>
                    <a:pt x="300115" y="78558"/>
                    <a:pt x="300115" y="56519"/>
                  </a:cubicBezTo>
                  <a:cubicBezTo>
                    <a:pt x="300115" y="25327"/>
                    <a:pt x="325387" y="0"/>
                    <a:pt x="356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iŝļïdê"/>
            <p:cNvSpPr/>
            <p:nvPr/>
          </p:nvSpPr>
          <p:spPr bwMode="auto">
            <a:xfrm>
              <a:off x="4537650" y="5816505"/>
              <a:ext cx="357824" cy="298006"/>
            </a:xfrm>
            <a:custGeom>
              <a:avLst/>
              <a:gdLst>
                <a:gd name="connsiteX0" fmla="*/ 246781 w 608274"/>
                <a:gd name="connsiteY0" fmla="*/ 438498 h 506589"/>
                <a:gd name="connsiteX1" fmla="*/ 246781 w 608274"/>
                <a:gd name="connsiteY1" fmla="*/ 467297 h 506589"/>
                <a:gd name="connsiteX2" fmla="*/ 300340 w 608274"/>
                <a:gd name="connsiteY2" fmla="*/ 446881 h 506589"/>
                <a:gd name="connsiteX3" fmla="*/ 213321 w 608274"/>
                <a:gd name="connsiteY3" fmla="*/ 304884 h 506589"/>
                <a:gd name="connsiteX4" fmla="*/ 33460 w 608274"/>
                <a:gd name="connsiteY4" fmla="*/ 322334 h 506589"/>
                <a:gd name="connsiteX5" fmla="*/ 33460 w 608274"/>
                <a:gd name="connsiteY5" fmla="*/ 454352 h 506589"/>
                <a:gd name="connsiteX6" fmla="*/ 213321 w 608274"/>
                <a:gd name="connsiteY6" fmla="*/ 471802 h 506589"/>
                <a:gd name="connsiteX7" fmla="*/ 228395 w 608274"/>
                <a:gd name="connsiteY7" fmla="*/ 270439 h 506589"/>
                <a:gd name="connsiteX8" fmla="*/ 241243 w 608274"/>
                <a:gd name="connsiteY8" fmla="*/ 274602 h 506589"/>
                <a:gd name="connsiteX9" fmla="*/ 246781 w 608274"/>
                <a:gd name="connsiteY9" fmla="*/ 286749 h 506589"/>
                <a:gd name="connsiteX10" fmla="*/ 246781 w 608274"/>
                <a:gd name="connsiteY10" fmla="*/ 405252 h 506589"/>
                <a:gd name="connsiteX11" fmla="*/ 366689 w 608274"/>
                <a:gd name="connsiteY11" fmla="*/ 423957 h 506589"/>
                <a:gd name="connsiteX12" fmla="*/ 380678 w 608274"/>
                <a:gd name="connsiteY12" fmla="*/ 438441 h 506589"/>
                <a:gd name="connsiteX13" fmla="*/ 370115 w 608274"/>
                <a:gd name="connsiteY13" fmla="*/ 455493 h 506589"/>
                <a:gd name="connsiteX14" fmla="*/ 236104 w 608274"/>
                <a:gd name="connsiteY14" fmla="*/ 506589 h 506589"/>
                <a:gd name="connsiteX15" fmla="*/ 235590 w 608274"/>
                <a:gd name="connsiteY15" fmla="*/ 505334 h 506589"/>
                <a:gd name="connsiteX16" fmla="*/ 230051 w 608274"/>
                <a:gd name="connsiteY16" fmla="*/ 506304 h 506589"/>
                <a:gd name="connsiteX17" fmla="*/ 228395 w 608274"/>
                <a:gd name="connsiteY17" fmla="*/ 506247 h 506589"/>
                <a:gd name="connsiteX18" fmla="*/ 15074 w 608274"/>
                <a:gd name="connsiteY18" fmla="*/ 485546 h 506589"/>
                <a:gd name="connsiteX19" fmla="*/ 0 w 608274"/>
                <a:gd name="connsiteY19" fmla="*/ 469236 h 506589"/>
                <a:gd name="connsiteX20" fmla="*/ 0 w 608274"/>
                <a:gd name="connsiteY20" fmla="*/ 307450 h 506589"/>
                <a:gd name="connsiteX21" fmla="*/ 15074 w 608274"/>
                <a:gd name="connsiteY21" fmla="*/ 291083 h 506589"/>
                <a:gd name="connsiteX22" fmla="*/ 362895 w 608274"/>
                <a:gd name="connsiteY22" fmla="*/ 0 h 506589"/>
                <a:gd name="connsiteX23" fmla="*/ 468824 w 608274"/>
                <a:gd name="connsiteY23" fmla="*/ 90151 h 506589"/>
                <a:gd name="connsiteX24" fmla="*/ 463285 w 608274"/>
                <a:gd name="connsiteY24" fmla="*/ 153046 h 506589"/>
                <a:gd name="connsiteX25" fmla="*/ 429822 w 608274"/>
                <a:gd name="connsiteY25" fmla="*/ 235157 h 506589"/>
                <a:gd name="connsiteX26" fmla="*/ 485556 w 608274"/>
                <a:gd name="connsiteY26" fmla="*/ 284366 h 506589"/>
                <a:gd name="connsiteX27" fmla="*/ 580407 w 608274"/>
                <a:gd name="connsiteY27" fmla="*/ 317210 h 506589"/>
                <a:gd name="connsiteX28" fmla="*/ 608274 w 608274"/>
                <a:gd name="connsiteY28" fmla="*/ 388316 h 506589"/>
                <a:gd name="connsiteX29" fmla="*/ 608274 w 608274"/>
                <a:gd name="connsiteY29" fmla="*/ 480691 h 506589"/>
                <a:gd name="connsiteX30" fmla="*/ 391162 w 608274"/>
                <a:gd name="connsiteY30" fmla="*/ 480691 h 506589"/>
                <a:gd name="connsiteX31" fmla="*/ 412805 w 608274"/>
                <a:gd name="connsiteY31" fmla="*/ 434960 h 506589"/>
                <a:gd name="connsiteX32" fmla="*/ 370776 w 608274"/>
                <a:gd name="connsiteY32" fmla="*/ 391566 h 506589"/>
                <a:gd name="connsiteX33" fmla="*/ 279065 w 608274"/>
                <a:gd name="connsiteY33" fmla="*/ 377254 h 506589"/>
                <a:gd name="connsiteX34" fmla="*/ 279065 w 608274"/>
                <a:gd name="connsiteY34" fmla="*/ 286761 h 506589"/>
                <a:gd name="connsiteX35" fmla="*/ 275810 w 608274"/>
                <a:gd name="connsiteY35" fmla="*/ 269997 h 506589"/>
                <a:gd name="connsiteX36" fmla="*/ 295968 w 608274"/>
                <a:gd name="connsiteY36" fmla="*/ 235157 h 506589"/>
                <a:gd name="connsiteX37" fmla="*/ 262505 w 608274"/>
                <a:gd name="connsiteY37" fmla="*/ 153046 h 506589"/>
                <a:gd name="connsiteX38" fmla="*/ 256909 w 608274"/>
                <a:gd name="connsiteY38" fmla="*/ 90151 h 506589"/>
                <a:gd name="connsiteX39" fmla="*/ 362895 w 608274"/>
                <a:gd name="connsiteY39" fmla="*/ 0 h 5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274" h="506589">
                  <a:moveTo>
                    <a:pt x="246781" y="438498"/>
                  </a:moveTo>
                  <a:lnTo>
                    <a:pt x="246781" y="467297"/>
                  </a:lnTo>
                  <a:lnTo>
                    <a:pt x="300340" y="446881"/>
                  </a:lnTo>
                  <a:close/>
                  <a:moveTo>
                    <a:pt x="213321" y="304884"/>
                  </a:moveTo>
                  <a:lnTo>
                    <a:pt x="33460" y="322334"/>
                  </a:lnTo>
                  <a:lnTo>
                    <a:pt x="33460" y="454352"/>
                  </a:lnTo>
                  <a:lnTo>
                    <a:pt x="213321" y="471802"/>
                  </a:lnTo>
                  <a:close/>
                  <a:moveTo>
                    <a:pt x="228395" y="270439"/>
                  </a:moveTo>
                  <a:cubicBezTo>
                    <a:pt x="233077" y="269983"/>
                    <a:pt x="237760" y="271466"/>
                    <a:pt x="241243" y="274602"/>
                  </a:cubicBezTo>
                  <a:cubicBezTo>
                    <a:pt x="244783" y="277739"/>
                    <a:pt x="246781" y="282130"/>
                    <a:pt x="246781" y="286749"/>
                  </a:cubicBezTo>
                  <a:lnTo>
                    <a:pt x="246781" y="405252"/>
                  </a:lnTo>
                  <a:lnTo>
                    <a:pt x="366689" y="423957"/>
                  </a:lnTo>
                  <a:cubicBezTo>
                    <a:pt x="374111" y="425154"/>
                    <a:pt x="379878" y="431085"/>
                    <a:pt x="380678" y="438441"/>
                  </a:cubicBezTo>
                  <a:cubicBezTo>
                    <a:pt x="381477" y="445798"/>
                    <a:pt x="377138" y="452812"/>
                    <a:pt x="370115" y="455493"/>
                  </a:cubicBezTo>
                  <a:lnTo>
                    <a:pt x="236104" y="506589"/>
                  </a:lnTo>
                  <a:lnTo>
                    <a:pt x="235590" y="505334"/>
                  </a:lnTo>
                  <a:cubicBezTo>
                    <a:pt x="233820" y="505962"/>
                    <a:pt x="231936" y="506304"/>
                    <a:pt x="230051" y="506304"/>
                  </a:cubicBezTo>
                  <a:cubicBezTo>
                    <a:pt x="229480" y="506304"/>
                    <a:pt x="228966" y="506304"/>
                    <a:pt x="228395" y="506247"/>
                  </a:cubicBezTo>
                  <a:lnTo>
                    <a:pt x="15074" y="485546"/>
                  </a:lnTo>
                  <a:cubicBezTo>
                    <a:pt x="6509" y="484748"/>
                    <a:pt x="0" y="477676"/>
                    <a:pt x="0" y="469236"/>
                  </a:cubicBezTo>
                  <a:lnTo>
                    <a:pt x="0" y="307450"/>
                  </a:lnTo>
                  <a:cubicBezTo>
                    <a:pt x="0" y="299010"/>
                    <a:pt x="6509" y="291938"/>
                    <a:pt x="15074" y="291083"/>
                  </a:cubicBezTo>
                  <a:close/>
                  <a:moveTo>
                    <a:pt x="362895" y="0"/>
                  </a:moveTo>
                  <a:cubicBezTo>
                    <a:pt x="454777" y="0"/>
                    <a:pt x="466369" y="64320"/>
                    <a:pt x="468824" y="90151"/>
                  </a:cubicBezTo>
                  <a:cubicBezTo>
                    <a:pt x="468824" y="90151"/>
                    <a:pt x="507884" y="131206"/>
                    <a:pt x="463285" y="153046"/>
                  </a:cubicBezTo>
                  <a:cubicBezTo>
                    <a:pt x="463285" y="153046"/>
                    <a:pt x="463285" y="205049"/>
                    <a:pt x="429822" y="235157"/>
                  </a:cubicBezTo>
                  <a:cubicBezTo>
                    <a:pt x="429822" y="235157"/>
                    <a:pt x="401898" y="257053"/>
                    <a:pt x="485556" y="284366"/>
                  </a:cubicBezTo>
                  <a:lnTo>
                    <a:pt x="580407" y="317210"/>
                  </a:lnTo>
                  <a:cubicBezTo>
                    <a:pt x="580407" y="317210"/>
                    <a:pt x="608274" y="317210"/>
                    <a:pt x="608274" y="388316"/>
                  </a:cubicBezTo>
                  <a:lnTo>
                    <a:pt x="608274" y="480691"/>
                  </a:lnTo>
                  <a:lnTo>
                    <a:pt x="391162" y="480691"/>
                  </a:lnTo>
                  <a:cubicBezTo>
                    <a:pt x="406123" y="470598"/>
                    <a:pt x="414803" y="453207"/>
                    <a:pt x="412805" y="434960"/>
                  </a:cubicBezTo>
                  <a:cubicBezTo>
                    <a:pt x="410406" y="412892"/>
                    <a:pt x="393161" y="395045"/>
                    <a:pt x="370776" y="391566"/>
                  </a:cubicBezTo>
                  <a:lnTo>
                    <a:pt x="279065" y="377254"/>
                  </a:lnTo>
                  <a:lnTo>
                    <a:pt x="279065" y="286761"/>
                  </a:lnTo>
                  <a:cubicBezTo>
                    <a:pt x="279065" y="280945"/>
                    <a:pt x="277809" y="275357"/>
                    <a:pt x="275810" y="269997"/>
                  </a:cubicBezTo>
                  <a:cubicBezTo>
                    <a:pt x="314470" y="249754"/>
                    <a:pt x="295968" y="235157"/>
                    <a:pt x="295968" y="235157"/>
                  </a:cubicBezTo>
                  <a:cubicBezTo>
                    <a:pt x="262505" y="205049"/>
                    <a:pt x="262505" y="153046"/>
                    <a:pt x="262505" y="153046"/>
                  </a:cubicBezTo>
                  <a:cubicBezTo>
                    <a:pt x="217906" y="131206"/>
                    <a:pt x="256909" y="90151"/>
                    <a:pt x="256909" y="90151"/>
                  </a:cubicBezTo>
                  <a:cubicBezTo>
                    <a:pt x="259421" y="64320"/>
                    <a:pt x="277010" y="0"/>
                    <a:pt x="362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 fontScale="85000" lnSpcReduction="10000"/>
            </a:bodyPr>
            <a:lstStyle/>
            <a:p>
              <a:endParaRPr lang="zh-CN" altLang="en-US"/>
            </a:p>
          </p:txBody>
        </p:sp>
        <p:sp>
          <p:nvSpPr>
            <p:cNvPr id="25" name="iṧlîďe"/>
            <p:cNvSpPr/>
            <p:nvPr/>
          </p:nvSpPr>
          <p:spPr bwMode="auto">
            <a:xfrm>
              <a:off x="7296525" y="5786698"/>
              <a:ext cx="357824" cy="357621"/>
            </a:xfrm>
            <a:custGeom>
              <a:avLst/>
              <a:gdLst>
                <a:gd name="connsiteX0" fmla="*/ 177088 w 577759"/>
                <a:gd name="connsiteY0" fmla="*/ 396051 h 577432"/>
                <a:gd name="connsiteX1" fmla="*/ 185388 w 577759"/>
                <a:gd name="connsiteY1" fmla="*/ 400653 h 577432"/>
                <a:gd name="connsiteX2" fmla="*/ 178010 w 577759"/>
                <a:gd name="connsiteY2" fmla="*/ 436543 h 577432"/>
                <a:gd name="connsiteX3" fmla="*/ 184466 w 577759"/>
                <a:gd name="connsiteY3" fmla="*/ 440224 h 577432"/>
                <a:gd name="connsiteX4" fmla="*/ 186310 w 577759"/>
                <a:gd name="connsiteY4" fmla="*/ 442985 h 577432"/>
                <a:gd name="connsiteX5" fmla="*/ 201988 w 577759"/>
                <a:gd name="connsiteY5" fmla="*/ 452188 h 577432"/>
                <a:gd name="connsiteX6" fmla="*/ 204755 w 577759"/>
                <a:gd name="connsiteY6" fmla="*/ 458630 h 577432"/>
                <a:gd name="connsiteX7" fmla="*/ 274843 w 577759"/>
                <a:gd name="connsiteY7" fmla="*/ 460470 h 577432"/>
                <a:gd name="connsiteX8" fmla="*/ 274843 w 577759"/>
                <a:gd name="connsiteY8" fmla="*/ 480716 h 577432"/>
                <a:gd name="connsiteX9" fmla="*/ 206599 w 577759"/>
                <a:gd name="connsiteY9" fmla="*/ 478876 h 577432"/>
                <a:gd name="connsiteX10" fmla="*/ 194610 w 577759"/>
                <a:gd name="connsiteY10" fmla="*/ 481636 h 577432"/>
                <a:gd name="connsiteX11" fmla="*/ 183544 w 577759"/>
                <a:gd name="connsiteY11" fmla="*/ 473354 h 577432"/>
                <a:gd name="connsiteX12" fmla="*/ 183544 w 577759"/>
                <a:gd name="connsiteY12" fmla="*/ 466912 h 577432"/>
                <a:gd name="connsiteX13" fmla="*/ 178933 w 577759"/>
                <a:gd name="connsiteY13" fmla="*/ 474274 h 577432"/>
                <a:gd name="connsiteX14" fmla="*/ 161410 w 577759"/>
                <a:gd name="connsiteY14" fmla="*/ 465992 h 577432"/>
                <a:gd name="connsiteX15" fmla="*/ 162333 w 577759"/>
                <a:gd name="connsiteY15" fmla="*/ 464151 h 577432"/>
                <a:gd name="connsiteX16" fmla="*/ 163255 w 577759"/>
                <a:gd name="connsiteY16" fmla="*/ 460470 h 577432"/>
                <a:gd name="connsiteX17" fmla="*/ 156799 w 577759"/>
                <a:gd name="connsiteY17" fmla="*/ 466912 h 577432"/>
                <a:gd name="connsiteX18" fmla="*/ 140199 w 577759"/>
                <a:gd name="connsiteY18" fmla="*/ 456789 h 577432"/>
                <a:gd name="connsiteX19" fmla="*/ 154033 w 577759"/>
                <a:gd name="connsiteY19" fmla="*/ 435623 h 577432"/>
                <a:gd name="connsiteX20" fmla="*/ 103311 w 577759"/>
                <a:gd name="connsiteY20" fmla="*/ 495441 h 577432"/>
                <a:gd name="connsiteX21" fmla="*/ 85789 w 577759"/>
                <a:gd name="connsiteY21" fmla="*/ 485318 h 577432"/>
                <a:gd name="connsiteX22" fmla="*/ 143888 w 577759"/>
                <a:gd name="connsiteY22" fmla="*/ 417217 h 577432"/>
                <a:gd name="connsiteX23" fmla="*/ 177088 w 577759"/>
                <a:gd name="connsiteY23" fmla="*/ 396051 h 577432"/>
                <a:gd name="connsiteX24" fmla="*/ 326592 w 577759"/>
                <a:gd name="connsiteY24" fmla="*/ 382185 h 577432"/>
                <a:gd name="connsiteX25" fmla="*/ 324748 w 577759"/>
                <a:gd name="connsiteY25" fmla="*/ 412582 h 577432"/>
                <a:gd name="connsiteX26" fmla="*/ 340423 w 577759"/>
                <a:gd name="connsiteY26" fmla="*/ 420871 h 577432"/>
                <a:gd name="connsiteX27" fmla="*/ 355177 w 577759"/>
                <a:gd name="connsiteY27" fmla="*/ 430082 h 577432"/>
                <a:gd name="connsiteX28" fmla="*/ 380995 w 577759"/>
                <a:gd name="connsiteY28" fmla="*/ 413503 h 577432"/>
                <a:gd name="connsiteX29" fmla="*/ 356099 w 577759"/>
                <a:gd name="connsiteY29" fmla="*/ 393238 h 577432"/>
                <a:gd name="connsiteX30" fmla="*/ 326592 w 577759"/>
                <a:gd name="connsiteY30" fmla="*/ 382185 h 577432"/>
                <a:gd name="connsiteX31" fmla="*/ 125443 w 577759"/>
                <a:gd name="connsiteY31" fmla="*/ 299294 h 577432"/>
                <a:gd name="connsiteX32" fmla="*/ 224189 w 577759"/>
                <a:gd name="connsiteY32" fmla="*/ 299294 h 577432"/>
                <a:gd name="connsiteX33" fmla="*/ 250029 w 577759"/>
                <a:gd name="connsiteY33" fmla="*/ 326015 h 577432"/>
                <a:gd name="connsiteX34" fmla="*/ 224189 w 577759"/>
                <a:gd name="connsiteY34" fmla="*/ 351815 h 577432"/>
                <a:gd name="connsiteX35" fmla="*/ 125443 w 577759"/>
                <a:gd name="connsiteY35" fmla="*/ 351815 h 577432"/>
                <a:gd name="connsiteX36" fmla="*/ 98680 w 577759"/>
                <a:gd name="connsiteY36" fmla="*/ 326015 h 577432"/>
                <a:gd name="connsiteX37" fmla="*/ 125443 w 577759"/>
                <a:gd name="connsiteY37" fmla="*/ 299294 h 577432"/>
                <a:gd name="connsiteX38" fmla="*/ 125436 w 577759"/>
                <a:gd name="connsiteY38" fmla="*/ 200762 h 577432"/>
                <a:gd name="connsiteX39" fmla="*/ 321952 w 577759"/>
                <a:gd name="connsiteY39" fmla="*/ 200762 h 577432"/>
                <a:gd name="connsiteX40" fmla="*/ 348708 w 577759"/>
                <a:gd name="connsiteY40" fmla="*/ 227483 h 577432"/>
                <a:gd name="connsiteX41" fmla="*/ 321952 w 577759"/>
                <a:gd name="connsiteY41" fmla="*/ 253283 h 577432"/>
                <a:gd name="connsiteX42" fmla="*/ 125436 w 577759"/>
                <a:gd name="connsiteY42" fmla="*/ 253283 h 577432"/>
                <a:gd name="connsiteX43" fmla="*/ 98680 w 577759"/>
                <a:gd name="connsiteY43" fmla="*/ 227483 h 577432"/>
                <a:gd name="connsiteX44" fmla="*/ 125436 w 577759"/>
                <a:gd name="connsiteY44" fmla="*/ 200762 h 577432"/>
                <a:gd name="connsiteX45" fmla="*/ 125436 w 577759"/>
                <a:gd name="connsiteY45" fmla="*/ 103118 h 577432"/>
                <a:gd name="connsiteX46" fmla="*/ 321952 w 577759"/>
                <a:gd name="connsiteY46" fmla="*/ 103118 h 577432"/>
                <a:gd name="connsiteX47" fmla="*/ 348708 w 577759"/>
                <a:gd name="connsiteY47" fmla="*/ 128918 h 577432"/>
                <a:gd name="connsiteX48" fmla="*/ 321952 w 577759"/>
                <a:gd name="connsiteY48" fmla="*/ 155639 h 577432"/>
                <a:gd name="connsiteX49" fmla="*/ 125436 w 577759"/>
                <a:gd name="connsiteY49" fmla="*/ 155639 h 577432"/>
                <a:gd name="connsiteX50" fmla="*/ 98680 w 577759"/>
                <a:gd name="connsiteY50" fmla="*/ 128918 h 577432"/>
                <a:gd name="connsiteX51" fmla="*/ 125436 w 577759"/>
                <a:gd name="connsiteY51" fmla="*/ 103118 h 577432"/>
                <a:gd name="connsiteX52" fmla="*/ 497753 w 577759"/>
                <a:gd name="connsiteY52" fmla="*/ 64639 h 577432"/>
                <a:gd name="connsiteX53" fmla="*/ 537748 w 577759"/>
                <a:gd name="connsiteY53" fmla="*/ 78225 h 577432"/>
                <a:gd name="connsiteX54" fmla="*/ 577398 w 577759"/>
                <a:gd name="connsiteY54" fmla="*/ 121516 h 577432"/>
                <a:gd name="connsiteX55" fmla="*/ 575554 w 577759"/>
                <a:gd name="connsiteY55" fmla="*/ 130727 h 577432"/>
                <a:gd name="connsiteX56" fmla="*/ 411424 w 577759"/>
                <a:gd name="connsiteY56" fmla="*/ 415345 h 577432"/>
                <a:gd name="connsiteX57" fmla="*/ 407735 w 577759"/>
                <a:gd name="connsiteY57" fmla="*/ 419029 h 577432"/>
                <a:gd name="connsiteX58" fmla="*/ 321982 w 577759"/>
                <a:gd name="connsiteY58" fmla="*/ 476137 h 577432"/>
                <a:gd name="connsiteX59" fmla="*/ 308151 w 577759"/>
                <a:gd name="connsiteY59" fmla="*/ 476137 h 577432"/>
                <a:gd name="connsiteX60" fmla="*/ 301696 w 577759"/>
                <a:gd name="connsiteY60" fmla="*/ 464163 h 577432"/>
                <a:gd name="connsiteX61" fmla="*/ 307229 w 577759"/>
                <a:gd name="connsiteY61" fmla="*/ 361921 h 577432"/>
                <a:gd name="connsiteX62" fmla="*/ 309073 w 577759"/>
                <a:gd name="connsiteY62" fmla="*/ 355473 h 577432"/>
                <a:gd name="connsiteX63" fmla="*/ 473203 w 577759"/>
                <a:gd name="connsiteY63" fmla="*/ 71777 h 577432"/>
                <a:gd name="connsiteX64" fmla="*/ 480580 w 577759"/>
                <a:gd name="connsiteY64" fmla="*/ 66250 h 577432"/>
                <a:gd name="connsiteX65" fmla="*/ 497753 w 577759"/>
                <a:gd name="connsiteY65" fmla="*/ 64639 h 577432"/>
                <a:gd name="connsiteX66" fmla="*/ 26751 w 577759"/>
                <a:gd name="connsiteY66" fmla="*/ 0 h 577432"/>
                <a:gd name="connsiteX67" fmla="*/ 420637 w 577759"/>
                <a:gd name="connsiteY67" fmla="*/ 0 h 577432"/>
                <a:gd name="connsiteX68" fmla="*/ 447388 w 577759"/>
                <a:gd name="connsiteY68" fmla="*/ 25786 h 577432"/>
                <a:gd name="connsiteX69" fmla="*/ 447388 w 577759"/>
                <a:gd name="connsiteY69" fmla="*/ 65387 h 577432"/>
                <a:gd name="connsiteX70" fmla="*/ 394808 w 577759"/>
                <a:gd name="connsiteY70" fmla="*/ 156560 h 577432"/>
                <a:gd name="connsiteX71" fmla="*/ 394808 w 577759"/>
                <a:gd name="connsiteY71" fmla="*/ 52494 h 577432"/>
                <a:gd name="connsiteX72" fmla="*/ 52580 w 577759"/>
                <a:gd name="connsiteY72" fmla="*/ 52494 h 577432"/>
                <a:gd name="connsiteX73" fmla="*/ 52580 w 577759"/>
                <a:gd name="connsiteY73" fmla="*/ 524938 h 577432"/>
                <a:gd name="connsiteX74" fmla="*/ 394808 w 577759"/>
                <a:gd name="connsiteY74" fmla="*/ 524938 h 577432"/>
                <a:gd name="connsiteX75" fmla="*/ 394808 w 577759"/>
                <a:gd name="connsiteY75" fmla="*/ 459551 h 577432"/>
                <a:gd name="connsiteX76" fmla="*/ 422482 w 577759"/>
                <a:gd name="connsiteY76" fmla="*/ 441132 h 577432"/>
                <a:gd name="connsiteX77" fmla="*/ 434474 w 577759"/>
                <a:gd name="connsiteY77" fmla="*/ 428239 h 577432"/>
                <a:gd name="connsiteX78" fmla="*/ 447388 w 577759"/>
                <a:gd name="connsiteY78" fmla="*/ 406137 h 577432"/>
                <a:gd name="connsiteX79" fmla="*/ 447388 w 577759"/>
                <a:gd name="connsiteY79" fmla="*/ 550725 h 577432"/>
                <a:gd name="connsiteX80" fmla="*/ 420637 w 577759"/>
                <a:gd name="connsiteY80" fmla="*/ 577432 h 577432"/>
                <a:gd name="connsiteX81" fmla="*/ 26751 w 577759"/>
                <a:gd name="connsiteY81" fmla="*/ 577432 h 577432"/>
                <a:gd name="connsiteX82" fmla="*/ 0 w 577759"/>
                <a:gd name="connsiteY82" fmla="*/ 550725 h 577432"/>
                <a:gd name="connsiteX83" fmla="*/ 0 w 577759"/>
                <a:gd name="connsiteY83" fmla="*/ 25786 h 577432"/>
                <a:gd name="connsiteX84" fmla="*/ 26751 w 577759"/>
                <a:gd name="connsiteY84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7759" h="577432">
                  <a:moveTo>
                    <a:pt x="177088" y="396051"/>
                  </a:moveTo>
                  <a:cubicBezTo>
                    <a:pt x="179855" y="396051"/>
                    <a:pt x="183544" y="397892"/>
                    <a:pt x="185388" y="400653"/>
                  </a:cubicBezTo>
                  <a:cubicBezTo>
                    <a:pt x="189999" y="411696"/>
                    <a:pt x="185388" y="423659"/>
                    <a:pt x="178010" y="436543"/>
                  </a:cubicBezTo>
                  <a:cubicBezTo>
                    <a:pt x="180777" y="436543"/>
                    <a:pt x="182621" y="438384"/>
                    <a:pt x="184466" y="440224"/>
                  </a:cubicBezTo>
                  <a:cubicBezTo>
                    <a:pt x="185388" y="441145"/>
                    <a:pt x="185388" y="442065"/>
                    <a:pt x="186310" y="442985"/>
                  </a:cubicBezTo>
                  <a:cubicBezTo>
                    <a:pt x="191844" y="442065"/>
                    <a:pt x="197377" y="444826"/>
                    <a:pt x="201988" y="452188"/>
                  </a:cubicBezTo>
                  <a:cubicBezTo>
                    <a:pt x="203832" y="454949"/>
                    <a:pt x="204755" y="456789"/>
                    <a:pt x="204755" y="458630"/>
                  </a:cubicBezTo>
                  <a:cubicBezTo>
                    <a:pt x="229654" y="454028"/>
                    <a:pt x="249943" y="460470"/>
                    <a:pt x="274843" y="460470"/>
                  </a:cubicBezTo>
                  <a:cubicBezTo>
                    <a:pt x="287754" y="460470"/>
                    <a:pt x="287754" y="480716"/>
                    <a:pt x="274843" y="480716"/>
                  </a:cubicBezTo>
                  <a:cubicBezTo>
                    <a:pt x="253632" y="480716"/>
                    <a:pt x="226888" y="468753"/>
                    <a:pt x="206599" y="478876"/>
                  </a:cubicBezTo>
                  <a:cubicBezTo>
                    <a:pt x="202910" y="480716"/>
                    <a:pt x="198299" y="483477"/>
                    <a:pt x="194610" y="481636"/>
                  </a:cubicBezTo>
                  <a:cubicBezTo>
                    <a:pt x="189999" y="479796"/>
                    <a:pt x="184466" y="478876"/>
                    <a:pt x="183544" y="473354"/>
                  </a:cubicBezTo>
                  <a:cubicBezTo>
                    <a:pt x="183544" y="470593"/>
                    <a:pt x="183544" y="468753"/>
                    <a:pt x="183544" y="466912"/>
                  </a:cubicBezTo>
                  <a:cubicBezTo>
                    <a:pt x="181699" y="469673"/>
                    <a:pt x="180777" y="471513"/>
                    <a:pt x="178933" y="474274"/>
                  </a:cubicBezTo>
                  <a:cubicBezTo>
                    <a:pt x="173399" y="482557"/>
                    <a:pt x="156799" y="477035"/>
                    <a:pt x="161410" y="465992"/>
                  </a:cubicBezTo>
                  <a:cubicBezTo>
                    <a:pt x="161410" y="465992"/>
                    <a:pt x="161410" y="465072"/>
                    <a:pt x="162333" y="464151"/>
                  </a:cubicBezTo>
                  <a:cubicBezTo>
                    <a:pt x="162333" y="462311"/>
                    <a:pt x="163255" y="461391"/>
                    <a:pt x="163255" y="460470"/>
                  </a:cubicBezTo>
                  <a:cubicBezTo>
                    <a:pt x="161410" y="462311"/>
                    <a:pt x="158644" y="464151"/>
                    <a:pt x="156799" y="466912"/>
                  </a:cubicBezTo>
                  <a:cubicBezTo>
                    <a:pt x="150344" y="477035"/>
                    <a:pt x="132822" y="467832"/>
                    <a:pt x="140199" y="456789"/>
                  </a:cubicBezTo>
                  <a:cubicBezTo>
                    <a:pt x="144811" y="449427"/>
                    <a:pt x="149422" y="442985"/>
                    <a:pt x="154033" y="435623"/>
                  </a:cubicBezTo>
                  <a:cubicBezTo>
                    <a:pt x="135588" y="454028"/>
                    <a:pt x="118988" y="474274"/>
                    <a:pt x="103311" y="495441"/>
                  </a:cubicBezTo>
                  <a:cubicBezTo>
                    <a:pt x="95011" y="504643"/>
                    <a:pt x="78411" y="495441"/>
                    <a:pt x="85789" y="485318"/>
                  </a:cubicBezTo>
                  <a:cubicBezTo>
                    <a:pt x="104233" y="462311"/>
                    <a:pt x="122677" y="438384"/>
                    <a:pt x="143888" y="417217"/>
                  </a:cubicBezTo>
                  <a:cubicBezTo>
                    <a:pt x="152188" y="408935"/>
                    <a:pt x="163255" y="396051"/>
                    <a:pt x="177088" y="396051"/>
                  </a:cubicBezTo>
                  <a:close/>
                  <a:moveTo>
                    <a:pt x="326592" y="382185"/>
                  </a:moveTo>
                  <a:lnTo>
                    <a:pt x="324748" y="412582"/>
                  </a:lnTo>
                  <a:cubicBezTo>
                    <a:pt x="329358" y="414424"/>
                    <a:pt x="334891" y="417187"/>
                    <a:pt x="340423" y="420871"/>
                  </a:cubicBezTo>
                  <a:cubicBezTo>
                    <a:pt x="345956" y="423635"/>
                    <a:pt x="350566" y="427319"/>
                    <a:pt x="355177" y="430082"/>
                  </a:cubicBezTo>
                  <a:lnTo>
                    <a:pt x="380995" y="413503"/>
                  </a:lnTo>
                  <a:cubicBezTo>
                    <a:pt x="376385" y="407976"/>
                    <a:pt x="369008" y="400607"/>
                    <a:pt x="356099" y="393238"/>
                  </a:cubicBezTo>
                  <a:cubicBezTo>
                    <a:pt x="343190" y="385869"/>
                    <a:pt x="333047" y="383106"/>
                    <a:pt x="326592" y="382185"/>
                  </a:cubicBezTo>
                  <a:close/>
                  <a:moveTo>
                    <a:pt x="125443" y="299294"/>
                  </a:moveTo>
                  <a:lnTo>
                    <a:pt x="224189" y="299294"/>
                  </a:lnTo>
                  <a:cubicBezTo>
                    <a:pt x="238032" y="299294"/>
                    <a:pt x="250029" y="311272"/>
                    <a:pt x="250029" y="326015"/>
                  </a:cubicBezTo>
                  <a:cubicBezTo>
                    <a:pt x="250029" y="339836"/>
                    <a:pt x="238032" y="351815"/>
                    <a:pt x="224189" y="351815"/>
                  </a:cubicBezTo>
                  <a:lnTo>
                    <a:pt x="125443" y="351815"/>
                  </a:lnTo>
                  <a:cubicBezTo>
                    <a:pt x="110677" y="351815"/>
                    <a:pt x="98680" y="339836"/>
                    <a:pt x="98680" y="326015"/>
                  </a:cubicBezTo>
                  <a:cubicBezTo>
                    <a:pt x="98680" y="311272"/>
                    <a:pt x="110677" y="299294"/>
                    <a:pt x="125443" y="299294"/>
                  </a:cubicBezTo>
                  <a:close/>
                  <a:moveTo>
                    <a:pt x="125436" y="200762"/>
                  </a:moveTo>
                  <a:lnTo>
                    <a:pt x="321952" y="200762"/>
                  </a:lnTo>
                  <a:cubicBezTo>
                    <a:pt x="336714" y="200762"/>
                    <a:pt x="348708" y="212740"/>
                    <a:pt x="348708" y="227483"/>
                  </a:cubicBezTo>
                  <a:cubicBezTo>
                    <a:pt x="348708" y="242226"/>
                    <a:pt x="336714" y="253283"/>
                    <a:pt x="321952" y="253283"/>
                  </a:cubicBezTo>
                  <a:lnTo>
                    <a:pt x="125436" y="253283"/>
                  </a:lnTo>
                  <a:cubicBezTo>
                    <a:pt x="110674" y="253283"/>
                    <a:pt x="98680" y="242226"/>
                    <a:pt x="98680" y="227483"/>
                  </a:cubicBezTo>
                  <a:cubicBezTo>
                    <a:pt x="98680" y="212740"/>
                    <a:pt x="110674" y="200762"/>
                    <a:pt x="125436" y="200762"/>
                  </a:cubicBezTo>
                  <a:close/>
                  <a:moveTo>
                    <a:pt x="125436" y="103118"/>
                  </a:moveTo>
                  <a:lnTo>
                    <a:pt x="321952" y="103118"/>
                  </a:lnTo>
                  <a:cubicBezTo>
                    <a:pt x="336714" y="103118"/>
                    <a:pt x="348708" y="114175"/>
                    <a:pt x="348708" y="128918"/>
                  </a:cubicBezTo>
                  <a:cubicBezTo>
                    <a:pt x="348708" y="143660"/>
                    <a:pt x="336714" y="155639"/>
                    <a:pt x="321952" y="155639"/>
                  </a:cubicBezTo>
                  <a:lnTo>
                    <a:pt x="125436" y="155639"/>
                  </a:lnTo>
                  <a:cubicBezTo>
                    <a:pt x="110674" y="155639"/>
                    <a:pt x="98680" y="143660"/>
                    <a:pt x="98680" y="128918"/>
                  </a:cubicBezTo>
                  <a:cubicBezTo>
                    <a:pt x="98680" y="114175"/>
                    <a:pt x="110674" y="103118"/>
                    <a:pt x="125436" y="103118"/>
                  </a:cubicBezTo>
                  <a:close/>
                  <a:moveTo>
                    <a:pt x="497753" y="64639"/>
                  </a:moveTo>
                  <a:cubicBezTo>
                    <a:pt x="507550" y="65329"/>
                    <a:pt x="521151" y="68553"/>
                    <a:pt x="537748" y="78225"/>
                  </a:cubicBezTo>
                  <a:cubicBezTo>
                    <a:pt x="570943" y="97568"/>
                    <a:pt x="576476" y="118753"/>
                    <a:pt x="577398" y="121516"/>
                  </a:cubicBezTo>
                  <a:cubicBezTo>
                    <a:pt x="578320" y="124279"/>
                    <a:pt x="577398" y="127964"/>
                    <a:pt x="575554" y="130727"/>
                  </a:cubicBezTo>
                  <a:lnTo>
                    <a:pt x="411424" y="415345"/>
                  </a:lnTo>
                  <a:cubicBezTo>
                    <a:pt x="410501" y="416266"/>
                    <a:pt x="409579" y="418108"/>
                    <a:pt x="407735" y="419029"/>
                  </a:cubicBezTo>
                  <a:lnTo>
                    <a:pt x="321982" y="476137"/>
                  </a:lnTo>
                  <a:cubicBezTo>
                    <a:pt x="317371" y="478900"/>
                    <a:pt x="312761" y="478900"/>
                    <a:pt x="308151" y="476137"/>
                  </a:cubicBezTo>
                  <a:cubicBezTo>
                    <a:pt x="303540" y="473374"/>
                    <a:pt x="300774" y="468768"/>
                    <a:pt x="301696" y="464163"/>
                  </a:cubicBezTo>
                  <a:lnTo>
                    <a:pt x="307229" y="361921"/>
                  </a:lnTo>
                  <a:cubicBezTo>
                    <a:pt x="308151" y="359158"/>
                    <a:pt x="308151" y="357316"/>
                    <a:pt x="309073" y="355473"/>
                  </a:cubicBezTo>
                  <a:lnTo>
                    <a:pt x="473203" y="71777"/>
                  </a:lnTo>
                  <a:cubicBezTo>
                    <a:pt x="475047" y="69014"/>
                    <a:pt x="477813" y="67172"/>
                    <a:pt x="480580" y="66250"/>
                  </a:cubicBezTo>
                  <a:cubicBezTo>
                    <a:pt x="481963" y="65790"/>
                    <a:pt x="487956" y="63948"/>
                    <a:pt x="497753" y="64639"/>
                  </a:cubicBezTo>
                  <a:close/>
                  <a:moveTo>
                    <a:pt x="26751" y="0"/>
                  </a:moveTo>
                  <a:lnTo>
                    <a:pt x="420637" y="0"/>
                  </a:lnTo>
                  <a:cubicBezTo>
                    <a:pt x="435396" y="0"/>
                    <a:pt x="447388" y="11972"/>
                    <a:pt x="447388" y="25786"/>
                  </a:cubicBezTo>
                  <a:lnTo>
                    <a:pt x="447388" y="65387"/>
                  </a:lnTo>
                  <a:lnTo>
                    <a:pt x="394808" y="156560"/>
                  </a:lnTo>
                  <a:lnTo>
                    <a:pt x="394808" y="52494"/>
                  </a:lnTo>
                  <a:lnTo>
                    <a:pt x="52580" y="52494"/>
                  </a:lnTo>
                  <a:lnTo>
                    <a:pt x="52580" y="524938"/>
                  </a:lnTo>
                  <a:lnTo>
                    <a:pt x="394808" y="524938"/>
                  </a:lnTo>
                  <a:lnTo>
                    <a:pt x="394808" y="459551"/>
                  </a:lnTo>
                  <a:lnTo>
                    <a:pt x="422482" y="441132"/>
                  </a:lnTo>
                  <a:cubicBezTo>
                    <a:pt x="427094" y="437449"/>
                    <a:pt x="431706" y="432844"/>
                    <a:pt x="434474" y="428239"/>
                  </a:cubicBezTo>
                  <a:lnTo>
                    <a:pt x="447388" y="406137"/>
                  </a:lnTo>
                  <a:lnTo>
                    <a:pt x="447388" y="550725"/>
                  </a:lnTo>
                  <a:cubicBezTo>
                    <a:pt x="447388" y="565460"/>
                    <a:pt x="435396" y="577432"/>
                    <a:pt x="420637" y="577432"/>
                  </a:cubicBezTo>
                  <a:lnTo>
                    <a:pt x="26751" y="577432"/>
                  </a:lnTo>
                  <a:cubicBezTo>
                    <a:pt x="11992" y="577432"/>
                    <a:pt x="0" y="565460"/>
                    <a:pt x="0" y="550725"/>
                  </a:cubicBezTo>
                  <a:lnTo>
                    <a:pt x="0" y="25786"/>
                  </a:lnTo>
                  <a:cubicBezTo>
                    <a:pt x="0" y="11972"/>
                    <a:pt x="11992" y="0"/>
                    <a:pt x="2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 lnSpcReduction="10000"/>
            </a:bodyPr>
            <a:lstStyle/>
            <a:p>
              <a:endParaRPr lang="zh-CN" altLang="en-US"/>
            </a:p>
          </p:txBody>
        </p:sp>
        <p:sp>
          <p:nvSpPr>
            <p:cNvPr id="26" name="íş1îde"/>
            <p:cNvSpPr/>
            <p:nvPr/>
          </p:nvSpPr>
          <p:spPr bwMode="auto">
            <a:xfrm>
              <a:off x="10055400" y="5843064"/>
              <a:ext cx="357824" cy="244890"/>
            </a:xfrm>
            <a:custGeom>
              <a:avLst/>
              <a:gdLst>
                <a:gd name="connsiteX0" fmla="*/ 250445 w 587641"/>
                <a:gd name="connsiteY0" fmla="*/ 380520 h 402175"/>
                <a:gd name="connsiteX1" fmla="*/ 244764 w 587641"/>
                <a:gd name="connsiteY1" fmla="*/ 385676 h 402175"/>
                <a:gd name="connsiteX2" fmla="*/ 250445 w 587641"/>
                <a:gd name="connsiteY2" fmla="*/ 391347 h 402175"/>
                <a:gd name="connsiteX3" fmla="*/ 337196 w 587641"/>
                <a:gd name="connsiteY3" fmla="*/ 391347 h 402175"/>
                <a:gd name="connsiteX4" fmla="*/ 342877 w 587641"/>
                <a:gd name="connsiteY4" fmla="*/ 385676 h 402175"/>
                <a:gd name="connsiteX5" fmla="*/ 337196 w 587641"/>
                <a:gd name="connsiteY5" fmla="*/ 380520 h 402175"/>
                <a:gd name="connsiteX6" fmla="*/ 220494 w 587641"/>
                <a:gd name="connsiteY6" fmla="*/ 349583 h 402175"/>
                <a:gd name="connsiteX7" fmla="*/ 203970 w 587641"/>
                <a:gd name="connsiteY7" fmla="*/ 369692 h 402175"/>
                <a:gd name="connsiteX8" fmla="*/ 383671 w 587641"/>
                <a:gd name="connsiteY8" fmla="*/ 369692 h 402175"/>
                <a:gd name="connsiteX9" fmla="*/ 367147 w 587641"/>
                <a:gd name="connsiteY9" fmla="*/ 349583 h 402175"/>
                <a:gd name="connsiteX10" fmla="*/ 333608 w 587641"/>
                <a:gd name="connsiteY10" fmla="*/ 138920 h 402175"/>
                <a:gd name="connsiteX11" fmla="*/ 306245 w 587641"/>
                <a:gd name="connsiteY11" fmla="*/ 150522 h 402175"/>
                <a:gd name="connsiteX12" fmla="*/ 306245 w 587641"/>
                <a:gd name="connsiteY12" fmla="*/ 205180 h 402175"/>
                <a:gd name="connsiteX13" fmla="*/ 358390 w 587641"/>
                <a:gd name="connsiteY13" fmla="*/ 207243 h 402175"/>
                <a:gd name="connsiteX14" fmla="*/ 363553 w 587641"/>
                <a:gd name="connsiteY14" fmla="*/ 202087 h 402175"/>
                <a:gd name="connsiteX15" fmla="*/ 360971 w 587641"/>
                <a:gd name="connsiteY15" fmla="*/ 150522 h 402175"/>
                <a:gd name="connsiteX16" fmla="*/ 333608 w 587641"/>
                <a:gd name="connsiteY16" fmla="*/ 138920 h 402175"/>
                <a:gd name="connsiteX17" fmla="*/ 333866 w 587641"/>
                <a:gd name="connsiteY17" fmla="*/ 133119 h 402175"/>
                <a:gd name="connsiteX18" fmla="*/ 365618 w 587641"/>
                <a:gd name="connsiteY18" fmla="*/ 145881 h 402175"/>
                <a:gd name="connsiteX19" fmla="*/ 368199 w 587641"/>
                <a:gd name="connsiteY19" fmla="*/ 205696 h 402175"/>
                <a:gd name="connsiteX20" fmla="*/ 375427 w 587641"/>
                <a:gd name="connsiteY20" fmla="*/ 212915 h 402175"/>
                <a:gd name="connsiteX21" fmla="*/ 377492 w 587641"/>
                <a:gd name="connsiteY21" fmla="*/ 210852 h 402175"/>
                <a:gd name="connsiteX22" fmla="*/ 419827 w 587641"/>
                <a:gd name="connsiteY22" fmla="*/ 253135 h 402175"/>
                <a:gd name="connsiteX23" fmla="*/ 409501 w 587641"/>
                <a:gd name="connsiteY23" fmla="*/ 263448 h 402175"/>
                <a:gd name="connsiteX24" fmla="*/ 367166 w 587641"/>
                <a:gd name="connsiteY24" fmla="*/ 221165 h 402175"/>
                <a:gd name="connsiteX25" fmla="*/ 369232 w 587641"/>
                <a:gd name="connsiteY25" fmla="*/ 219103 h 402175"/>
                <a:gd name="connsiteX26" fmla="*/ 362004 w 587641"/>
                <a:gd name="connsiteY26" fmla="*/ 211884 h 402175"/>
                <a:gd name="connsiteX27" fmla="*/ 302115 w 587641"/>
                <a:gd name="connsiteY27" fmla="*/ 209306 h 402175"/>
                <a:gd name="connsiteX28" fmla="*/ 302115 w 587641"/>
                <a:gd name="connsiteY28" fmla="*/ 145881 h 402175"/>
                <a:gd name="connsiteX29" fmla="*/ 333866 w 587641"/>
                <a:gd name="connsiteY29" fmla="*/ 133119 h 402175"/>
                <a:gd name="connsiteX30" fmla="*/ 283493 w 587641"/>
                <a:gd name="connsiteY30" fmla="*/ 46905 h 402175"/>
                <a:gd name="connsiteX31" fmla="*/ 341328 w 587641"/>
                <a:gd name="connsiteY31" fmla="*/ 76807 h 402175"/>
                <a:gd name="connsiteX32" fmla="*/ 354238 w 587641"/>
                <a:gd name="connsiteY32" fmla="*/ 75260 h 402175"/>
                <a:gd name="connsiteX33" fmla="*/ 410524 w 587641"/>
                <a:gd name="connsiteY33" fmla="*/ 131456 h 402175"/>
                <a:gd name="connsiteX34" fmla="*/ 409491 w 587641"/>
                <a:gd name="connsiteY34" fmla="*/ 139705 h 402175"/>
                <a:gd name="connsiteX35" fmla="*/ 410524 w 587641"/>
                <a:gd name="connsiteY35" fmla="*/ 139189 h 402175"/>
                <a:gd name="connsiteX36" fmla="*/ 444605 w 587641"/>
                <a:gd name="connsiteY36" fmla="*/ 173732 h 402175"/>
                <a:gd name="connsiteX37" fmla="*/ 410524 w 587641"/>
                <a:gd name="connsiteY37" fmla="*/ 207758 h 402175"/>
                <a:gd name="connsiteX38" fmla="*/ 391934 w 587641"/>
                <a:gd name="connsiteY38" fmla="*/ 207758 h 402175"/>
                <a:gd name="connsiteX39" fmla="*/ 385221 w 587641"/>
                <a:gd name="connsiteY39" fmla="*/ 201056 h 402175"/>
                <a:gd name="connsiteX40" fmla="*/ 373860 w 587641"/>
                <a:gd name="connsiteY40" fmla="*/ 137643 h 402175"/>
                <a:gd name="connsiteX41" fmla="*/ 293304 w 587641"/>
                <a:gd name="connsiteY41" fmla="*/ 137643 h 402175"/>
                <a:gd name="connsiteX42" fmla="*/ 276780 w 587641"/>
                <a:gd name="connsiteY42" fmla="*/ 177856 h 402175"/>
                <a:gd name="connsiteX43" fmla="*/ 285558 w 587641"/>
                <a:gd name="connsiteY43" fmla="*/ 207758 h 402175"/>
                <a:gd name="connsiteX44" fmla="*/ 199322 w 587641"/>
                <a:gd name="connsiteY44" fmla="*/ 207758 h 402175"/>
                <a:gd name="connsiteX45" fmla="*/ 143036 w 587641"/>
                <a:gd name="connsiteY45" fmla="*/ 151563 h 402175"/>
                <a:gd name="connsiteX46" fmla="*/ 199322 w 587641"/>
                <a:gd name="connsiteY46" fmla="*/ 95367 h 402175"/>
                <a:gd name="connsiteX47" fmla="*/ 215846 w 587641"/>
                <a:gd name="connsiteY47" fmla="*/ 97945 h 402175"/>
                <a:gd name="connsiteX48" fmla="*/ 283493 w 587641"/>
                <a:gd name="connsiteY48" fmla="*/ 46905 h 402175"/>
                <a:gd name="connsiteX49" fmla="*/ 103792 w 587641"/>
                <a:gd name="connsiteY49" fmla="*/ 19593 h 402175"/>
                <a:gd name="connsiteX50" fmla="*/ 85203 w 587641"/>
                <a:gd name="connsiteY50" fmla="*/ 38671 h 402175"/>
                <a:gd name="connsiteX51" fmla="*/ 85203 w 587641"/>
                <a:gd name="connsiteY51" fmla="*/ 266054 h 402175"/>
                <a:gd name="connsiteX52" fmla="*/ 103792 w 587641"/>
                <a:gd name="connsiteY52" fmla="*/ 284616 h 402175"/>
                <a:gd name="connsiteX53" fmla="*/ 483849 w 587641"/>
                <a:gd name="connsiteY53" fmla="*/ 284616 h 402175"/>
                <a:gd name="connsiteX54" fmla="*/ 502438 w 587641"/>
                <a:gd name="connsiteY54" fmla="*/ 266054 h 402175"/>
                <a:gd name="connsiteX55" fmla="*/ 502438 w 587641"/>
                <a:gd name="connsiteY55" fmla="*/ 38671 h 402175"/>
                <a:gd name="connsiteX56" fmla="*/ 483849 w 587641"/>
                <a:gd name="connsiteY56" fmla="*/ 19593 h 402175"/>
                <a:gd name="connsiteX57" fmla="*/ 76424 w 587641"/>
                <a:gd name="connsiteY57" fmla="*/ 0 h 402175"/>
                <a:gd name="connsiteX58" fmla="*/ 511217 w 587641"/>
                <a:gd name="connsiteY58" fmla="*/ 0 h 402175"/>
                <a:gd name="connsiteX59" fmla="*/ 533421 w 587641"/>
                <a:gd name="connsiteY59" fmla="*/ 21655 h 402175"/>
                <a:gd name="connsiteX60" fmla="*/ 533421 w 587641"/>
                <a:gd name="connsiteY60" fmla="*/ 152105 h 402175"/>
                <a:gd name="connsiteX61" fmla="*/ 533421 w 587641"/>
                <a:gd name="connsiteY61" fmla="*/ 282554 h 402175"/>
                <a:gd name="connsiteX62" fmla="*/ 533421 w 587641"/>
                <a:gd name="connsiteY62" fmla="*/ 304209 h 402175"/>
                <a:gd name="connsiteX63" fmla="*/ 587641 w 587641"/>
                <a:gd name="connsiteY63" fmla="*/ 369692 h 402175"/>
                <a:gd name="connsiteX64" fmla="*/ 555109 w 587641"/>
                <a:gd name="connsiteY64" fmla="*/ 402175 h 402175"/>
                <a:gd name="connsiteX65" fmla="*/ 32532 w 587641"/>
                <a:gd name="connsiteY65" fmla="*/ 402175 h 402175"/>
                <a:gd name="connsiteX66" fmla="*/ 0 w 587641"/>
                <a:gd name="connsiteY66" fmla="*/ 369692 h 402175"/>
                <a:gd name="connsiteX67" fmla="*/ 54220 w 587641"/>
                <a:gd name="connsiteY67" fmla="*/ 304209 h 402175"/>
                <a:gd name="connsiteX68" fmla="*/ 54220 w 587641"/>
                <a:gd name="connsiteY68" fmla="*/ 282554 h 402175"/>
                <a:gd name="connsiteX69" fmla="*/ 54220 w 587641"/>
                <a:gd name="connsiteY69" fmla="*/ 152105 h 402175"/>
                <a:gd name="connsiteX70" fmla="*/ 54220 w 587641"/>
                <a:gd name="connsiteY70" fmla="*/ 21655 h 402175"/>
                <a:gd name="connsiteX71" fmla="*/ 76424 w 587641"/>
                <a:gd name="connsiteY71" fmla="*/ 0 h 40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87641" h="402175">
                  <a:moveTo>
                    <a:pt x="250445" y="380520"/>
                  </a:moveTo>
                  <a:cubicBezTo>
                    <a:pt x="247346" y="380520"/>
                    <a:pt x="244764" y="382582"/>
                    <a:pt x="244764" y="385676"/>
                  </a:cubicBezTo>
                  <a:cubicBezTo>
                    <a:pt x="244764" y="388769"/>
                    <a:pt x="247346" y="391347"/>
                    <a:pt x="250445" y="391347"/>
                  </a:cubicBezTo>
                  <a:lnTo>
                    <a:pt x="337196" y="391347"/>
                  </a:lnTo>
                  <a:cubicBezTo>
                    <a:pt x="340295" y="391347"/>
                    <a:pt x="342877" y="388769"/>
                    <a:pt x="342877" y="385676"/>
                  </a:cubicBezTo>
                  <a:cubicBezTo>
                    <a:pt x="342877" y="382582"/>
                    <a:pt x="340295" y="380520"/>
                    <a:pt x="337196" y="380520"/>
                  </a:cubicBezTo>
                  <a:close/>
                  <a:moveTo>
                    <a:pt x="220494" y="349583"/>
                  </a:moveTo>
                  <a:lnTo>
                    <a:pt x="203970" y="369692"/>
                  </a:lnTo>
                  <a:lnTo>
                    <a:pt x="383671" y="369692"/>
                  </a:lnTo>
                  <a:lnTo>
                    <a:pt x="367147" y="349583"/>
                  </a:lnTo>
                  <a:close/>
                  <a:moveTo>
                    <a:pt x="333608" y="138920"/>
                  </a:moveTo>
                  <a:cubicBezTo>
                    <a:pt x="323670" y="138920"/>
                    <a:pt x="313731" y="142788"/>
                    <a:pt x="306245" y="150522"/>
                  </a:cubicBezTo>
                  <a:cubicBezTo>
                    <a:pt x="291273" y="165476"/>
                    <a:pt x="291273" y="189711"/>
                    <a:pt x="306245" y="205180"/>
                  </a:cubicBezTo>
                  <a:cubicBezTo>
                    <a:pt x="320701" y="219103"/>
                    <a:pt x="342901" y="219618"/>
                    <a:pt x="358390" y="207243"/>
                  </a:cubicBezTo>
                  <a:lnTo>
                    <a:pt x="363553" y="202087"/>
                  </a:lnTo>
                  <a:cubicBezTo>
                    <a:pt x="375943" y="187133"/>
                    <a:pt x="375427" y="164445"/>
                    <a:pt x="360971" y="150522"/>
                  </a:cubicBezTo>
                  <a:cubicBezTo>
                    <a:pt x="353485" y="142788"/>
                    <a:pt x="343547" y="138920"/>
                    <a:pt x="333608" y="138920"/>
                  </a:cubicBezTo>
                  <a:close/>
                  <a:moveTo>
                    <a:pt x="333866" y="133119"/>
                  </a:moveTo>
                  <a:cubicBezTo>
                    <a:pt x="345354" y="133119"/>
                    <a:pt x="356841" y="137373"/>
                    <a:pt x="365618" y="145881"/>
                  </a:cubicBezTo>
                  <a:cubicBezTo>
                    <a:pt x="381622" y="162382"/>
                    <a:pt x="382655" y="188164"/>
                    <a:pt x="368199" y="205696"/>
                  </a:cubicBezTo>
                  <a:lnTo>
                    <a:pt x="375427" y="212915"/>
                  </a:lnTo>
                  <a:lnTo>
                    <a:pt x="377492" y="210852"/>
                  </a:lnTo>
                  <a:lnTo>
                    <a:pt x="419827" y="253135"/>
                  </a:lnTo>
                  <a:lnTo>
                    <a:pt x="409501" y="263448"/>
                  </a:lnTo>
                  <a:lnTo>
                    <a:pt x="367166" y="221165"/>
                  </a:lnTo>
                  <a:lnTo>
                    <a:pt x="369232" y="219103"/>
                  </a:lnTo>
                  <a:lnTo>
                    <a:pt x="362004" y="211884"/>
                  </a:lnTo>
                  <a:cubicBezTo>
                    <a:pt x="344450" y="226322"/>
                    <a:pt x="318636" y="225290"/>
                    <a:pt x="302115" y="209306"/>
                  </a:cubicBezTo>
                  <a:cubicBezTo>
                    <a:pt x="285078" y="191774"/>
                    <a:pt x="285078" y="163413"/>
                    <a:pt x="302115" y="145881"/>
                  </a:cubicBezTo>
                  <a:cubicBezTo>
                    <a:pt x="310892" y="137373"/>
                    <a:pt x="322379" y="133119"/>
                    <a:pt x="333866" y="133119"/>
                  </a:cubicBezTo>
                  <a:close/>
                  <a:moveTo>
                    <a:pt x="283493" y="46905"/>
                  </a:moveTo>
                  <a:cubicBezTo>
                    <a:pt x="307247" y="46905"/>
                    <a:pt x="328418" y="58763"/>
                    <a:pt x="341328" y="76807"/>
                  </a:cubicBezTo>
                  <a:cubicBezTo>
                    <a:pt x="345459" y="75776"/>
                    <a:pt x="349590" y="75260"/>
                    <a:pt x="354238" y="75260"/>
                  </a:cubicBezTo>
                  <a:cubicBezTo>
                    <a:pt x="385221" y="75260"/>
                    <a:pt x="410524" y="100523"/>
                    <a:pt x="410524" y="131456"/>
                  </a:cubicBezTo>
                  <a:cubicBezTo>
                    <a:pt x="410524" y="134034"/>
                    <a:pt x="410007" y="137127"/>
                    <a:pt x="409491" y="139705"/>
                  </a:cubicBezTo>
                  <a:cubicBezTo>
                    <a:pt x="410007" y="139705"/>
                    <a:pt x="410007" y="139189"/>
                    <a:pt x="410524" y="139189"/>
                  </a:cubicBezTo>
                  <a:cubicBezTo>
                    <a:pt x="429113" y="139189"/>
                    <a:pt x="444605" y="154656"/>
                    <a:pt x="444605" y="173732"/>
                  </a:cubicBezTo>
                  <a:cubicBezTo>
                    <a:pt x="444605" y="192291"/>
                    <a:pt x="429113" y="207758"/>
                    <a:pt x="410524" y="207758"/>
                  </a:cubicBezTo>
                  <a:lnTo>
                    <a:pt x="391934" y="207758"/>
                  </a:lnTo>
                  <a:lnTo>
                    <a:pt x="385221" y="201056"/>
                  </a:lnTo>
                  <a:cubicBezTo>
                    <a:pt x="395032" y="179918"/>
                    <a:pt x="391417" y="154656"/>
                    <a:pt x="373860" y="137643"/>
                  </a:cubicBezTo>
                  <a:cubicBezTo>
                    <a:pt x="352688" y="115989"/>
                    <a:pt x="314992" y="115989"/>
                    <a:pt x="293304" y="137643"/>
                  </a:cubicBezTo>
                  <a:cubicBezTo>
                    <a:pt x="282460" y="147954"/>
                    <a:pt x="276780" y="162389"/>
                    <a:pt x="276780" y="177856"/>
                  </a:cubicBezTo>
                  <a:cubicBezTo>
                    <a:pt x="276780" y="188683"/>
                    <a:pt x="279878" y="198994"/>
                    <a:pt x="285558" y="207758"/>
                  </a:cubicBezTo>
                  <a:lnTo>
                    <a:pt x="199322" y="207758"/>
                  </a:lnTo>
                  <a:cubicBezTo>
                    <a:pt x="168339" y="207758"/>
                    <a:pt x="143036" y="182496"/>
                    <a:pt x="143036" y="151563"/>
                  </a:cubicBezTo>
                  <a:cubicBezTo>
                    <a:pt x="143036" y="120629"/>
                    <a:pt x="168339" y="95367"/>
                    <a:pt x="199322" y="95367"/>
                  </a:cubicBezTo>
                  <a:cubicBezTo>
                    <a:pt x="205002" y="95367"/>
                    <a:pt x="210682" y="96398"/>
                    <a:pt x="215846" y="97945"/>
                  </a:cubicBezTo>
                  <a:cubicBezTo>
                    <a:pt x="224108" y="68558"/>
                    <a:pt x="250961" y="46905"/>
                    <a:pt x="283493" y="46905"/>
                  </a:cubicBezTo>
                  <a:close/>
                  <a:moveTo>
                    <a:pt x="103792" y="19593"/>
                  </a:moveTo>
                  <a:cubicBezTo>
                    <a:pt x="93465" y="19593"/>
                    <a:pt x="85203" y="27843"/>
                    <a:pt x="85203" y="38671"/>
                  </a:cubicBezTo>
                  <a:lnTo>
                    <a:pt x="85203" y="266054"/>
                  </a:lnTo>
                  <a:cubicBezTo>
                    <a:pt x="85203" y="276367"/>
                    <a:pt x="93465" y="284616"/>
                    <a:pt x="103792" y="284616"/>
                  </a:cubicBezTo>
                  <a:lnTo>
                    <a:pt x="483849" y="284616"/>
                  </a:lnTo>
                  <a:cubicBezTo>
                    <a:pt x="494176" y="284616"/>
                    <a:pt x="502438" y="276367"/>
                    <a:pt x="502438" y="266054"/>
                  </a:cubicBezTo>
                  <a:lnTo>
                    <a:pt x="502438" y="38671"/>
                  </a:lnTo>
                  <a:cubicBezTo>
                    <a:pt x="502438" y="28358"/>
                    <a:pt x="494176" y="19593"/>
                    <a:pt x="483849" y="19593"/>
                  </a:cubicBezTo>
                  <a:close/>
                  <a:moveTo>
                    <a:pt x="76424" y="0"/>
                  </a:moveTo>
                  <a:lnTo>
                    <a:pt x="511217" y="0"/>
                  </a:lnTo>
                  <a:cubicBezTo>
                    <a:pt x="523610" y="0"/>
                    <a:pt x="533421" y="9796"/>
                    <a:pt x="533421" y="21655"/>
                  </a:cubicBezTo>
                  <a:lnTo>
                    <a:pt x="533421" y="152105"/>
                  </a:lnTo>
                  <a:lnTo>
                    <a:pt x="533421" y="282554"/>
                  </a:lnTo>
                  <a:lnTo>
                    <a:pt x="533421" y="304209"/>
                  </a:lnTo>
                  <a:lnTo>
                    <a:pt x="587641" y="369692"/>
                  </a:lnTo>
                  <a:cubicBezTo>
                    <a:pt x="587641" y="387222"/>
                    <a:pt x="573182" y="402175"/>
                    <a:pt x="555109" y="402175"/>
                  </a:cubicBezTo>
                  <a:lnTo>
                    <a:pt x="32532" y="402175"/>
                  </a:lnTo>
                  <a:cubicBezTo>
                    <a:pt x="14459" y="402175"/>
                    <a:pt x="0" y="387738"/>
                    <a:pt x="0" y="369692"/>
                  </a:cubicBezTo>
                  <a:lnTo>
                    <a:pt x="54220" y="304209"/>
                  </a:lnTo>
                  <a:lnTo>
                    <a:pt x="54220" y="282554"/>
                  </a:lnTo>
                  <a:lnTo>
                    <a:pt x="54220" y="152105"/>
                  </a:lnTo>
                  <a:lnTo>
                    <a:pt x="54220" y="21655"/>
                  </a:lnTo>
                  <a:cubicBezTo>
                    <a:pt x="54220" y="9796"/>
                    <a:pt x="64031" y="0"/>
                    <a:pt x="76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8100000" flipH="1">
            <a:off x="7122158" y="-50800"/>
            <a:ext cx="6996463" cy="6858000"/>
            <a:chOff x="5059258" y="-219361"/>
            <a:chExt cx="6996463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258" y="-219361"/>
              <a:ext cx="6996463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>
              <a:off x="6336146" y="1052948"/>
              <a:ext cx="4442689" cy="4313382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11200" y="883920"/>
            <a:ext cx="6915996" cy="5130800"/>
            <a:chOff x="711200" y="883920"/>
            <a:chExt cx="6915996" cy="5130800"/>
          </a:xfrm>
        </p:grpSpPr>
        <p:grpSp>
          <p:nvGrpSpPr>
            <p:cNvPr id="10" name="组合 9"/>
            <p:cNvGrpSpPr/>
            <p:nvPr/>
          </p:nvGrpSpPr>
          <p:grpSpPr>
            <a:xfrm>
              <a:off x="711200" y="883920"/>
              <a:ext cx="6024880" cy="5130800"/>
              <a:chOff x="711200" y="883920"/>
              <a:chExt cx="6024880" cy="513080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11200" y="883920"/>
                <a:ext cx="3058160" cy="5130800"/>
              </a:xfrm>
              <a:prstGeom prst="rect">
                <a:avLst/>
              </a:prstGeom>
              <a:noFill/>
              <a:ln w="730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 useBgFill="1">
            <p:nvSpPr>
              <p:cNvPr id="9" name="矩形 8"/>
              <p:cNvSpPr/>
              <p:nvPr/>
            </p:nvSpPr>
            <p:spPr>
              <a:xfrm>
                <a:off x="2397760" y="1320800"/>
                <a:ext cx="4338320" cy="4257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175596" y="1572845"/>
              <a:ext cx="6451600" cy="3724871"/>
              <a:chOff x="1175596" y="1471245"/>
              <a:chExt cx="6451600" cy="3724871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175596" y="1471245"/>
                <a:ext cx="3495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spc="1500" dirty="0" smtClean="0">
                    <a:latin typeface="+mj-ea"/>
                    <a:ea typeface="+mj-ea"/>
                  </a:rPr>
                  <a:t>201X.X</a:t>
                </a:r>
                <a:endParaRPr lang="zh-CN" altLang="en-US" sz="3600" b="1" spc="1500" dirty="0">
                  <a:latin typeface="+mj-ea"/>
                  <a:ea typeface="+mj-e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75596" y="2231291"/>
                <a:ext cx="60350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400" b="1" spc="2200" dirty="0" smtClean="0"/>
                  <a:t>感谢您的聆听</a:t>
                </a:r>
                <a:endParaRPr lang="zh-CN" altLang="en-US" sz="5400" b="1" spc="22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175596" y="3164631"/>
                <a:ext cx="6451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spc="1200" dirty="0" smtClean="0"/>
                  <a:t>ADD YOUR TITLE HERE.</a:t>
                </a:r>
                <a:endParaRPr lang="zh-CN" altLang="en-US" sz="2000" b="1" spc="1200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236457" y="3744782"/>
                <a:ext cx="2428240" cy="725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75596" y="3995787"/>
                <a:ext cx="54182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spc="600" dirty="0" smtClean="0">
                    <a:cs typeface="+mn-ea"/>
                    <a:sym typeface="+mn-lt"/>
                  </a:rPr>
                  <a:t>点击输入您的文字</a:t>
                </a:r>
                <a:r>
                  <a:rPr lang="zh-CN" altLang="en-US" sz="1600" spc="600" dirty="0">
                    <a:cs typeface="+mn-ea"/>
                    <a:sym typeface="+mn-lt"/>
                  </a:rPr>
                  <a:t>内容，点击输入您的文字内容，点击输入您的文字内容，点击输入您的文字</a:t>
                </a:r>
                <a:r>
                  <a:rPr lang="zh-CN" altLang="en-US" sz="1600" spc="600" dirty="0" smtClean="0">
                    <a:cs typeface="+mn-ea"/>
                    <a:sym typeface="+mn-lt"/>
                  </a:rPr>
                  <a:t>内容</a:t>
                </a:r>
                <a:endParaRPr lang="zh-CN" altLang="en-US" sz="1600" spc="600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02172" y="363668"/>
            <a:ext cx="10827828" cy="5947783"/>
            <a:chOff x="602172" y="363668"/>
            <a:chExt cx="10827828" cy="5947783"/>
          </a:xfrm>
        </p:grpSpPr>
        <p:grpSp>
          <p:nvGrpSpPr>
            <p:cNvPr id="6" name="组合 5"/>
            <p:cNvGrpSpPr/>
            <p:nvPr/>
          </p:nvGrpSpPr>
          <p:grpSpPr>
            <a:xfrm>
              <a:off x="6451600" y="1148252"/>
              <a:ext cx="4978400" cy="4561496"/>
              <a:chOff x="6299200" y="1125232"/>
              <a:chExt cx="4978400" cy="4561496"/>
            </a:xfrm>
          </p:grpSpPr>
          <p:grpSp>
            <p:nvGrpSpPr>
              <p:cNvPr id="7" name="组合 12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  <p:cNvGrpSpPr/>
              <p:nvPr/>
            </p:nvGrpSpPr>
            <p:grpSpPr>
              <a:xfrm flipH="1" flipV="1">
                <a:off x="10725204" y="1125232"/>
                <a:ext cx="552396" cy="498797"/>
                <a:chOff x="5934075" y="857250"/>
                <a:chExt cx="801688" cy="723900"/>
              </a:xfrm>
              <a:solidFill>
                <a:schemeClr val="accent3"/>
              </a:solidFill>
            </p:grpSpPr>
            <p:sp>
              <p:nvSpPr>
                <p:cNvPr id="11" name="Freeform 5"/>
                <p:cNvSpPr/>
                <p:nvPr/>
              </p:nvSpPr>
              <p:spPr bwMode="auto">
                <a:xfrm>
                  <a:off x="5934075" y="857250"/>
                  <a:ext cx="322263" cy="723900"/>
                </a:xfrm>
                <a:custGeom>
                  <a:avLst/>
                  <a:gdLst>
                    <a:gd name="T0" fmla="*/ 1 w 198"/>
                    <a:gd name="T1" fmla="*/ 444 h 444"/>
                    <a:gd name="T2" fmla="*/ 1 w 198"/>
                    <a:gd name="T3" fmla="*/ 232 h 444"/>
                    <a:gd name="T4" fmla="*/ 14 w 198"/>
                    <a:gd name="T5" fmla="*/ 146 h 444"/>
                    <a:gd name="T6" fmla="*/ 55 w 198"/>
                    <a:gd name="T7" fmla="*/ 76 h 444"/>
                    <a:gd name="T8" fmla="*/ 118 w 198"/>
                    <a:gd name="T9" fmla="*/ 25 h 444"/>
                    <a:gd name="T10" fmla="*/ 198 w 198"/>
                    <a:gd name="T11" fmla="*/ 0 h 444"/>
                    <a:gd name="T12" fmla="*/ 198 w 198"/>
                    <a:gd name="T13" fmla="*/ 91 h 444"/>
                    <a:gd name="T14" fmla="*/ 126 w 198"/>
                    <a:gd name="T15" fmla="*/ 144 h 444"/>
                    <a:gd name="T16" fmla="*/ 106 w 198"/>
                    <a:gd name="T17" fmla="*/ 231 h 444"/>
                    <a:gd name="T18" fmla="*/ 198 w 198"/>
                    <a:gd name="T19" fmla="*/ 231 h 444"/>
                    <a:gd name="T20" fmla="*/ 198 w 198"/>
                    <a:gd name="T21" fmla="*/ 444 h 444"/>
                    <a:gd name="T22" fmla="*/ 1 w 198"/>
                    <a:gd name="T23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8" h="444">
                      <a:moveTo>
                        <a:pt x="1" y="444"/>
                      </a:move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0" y="202"/>
                        <a:pt x="5" y="173"/>
                        <a:pt x="14" y="146"/>
                      </a:cubicBezTo>
                      <a:cubicBezTo>
                        <a:pt x="24" y="120"/>
                        <a:pt x="38" y="96"/>
                        <a:pt x="55" y="76"/>
                      </a:cubicBezTo>
                      <a:cubicBezTo>
                        <a:pt x="73" y="55"/>
                        <a:pt x="94" y="39"/>
                        <a:pt x="118" y="25"/>
                      </a:cubicBezTo>
                      <a:cubicBezTo>
                        <a:pt x="143" y="12"/>
                        <a:pt x="169" y="3"/>
                        <a:pt x="198" y="0"/>
                      </a:cubicBezTo>
                      <a:cubicBezTo>
                        <a:pt x="198" y="91"/>
                        <a:pt x="198" y="91"/>
                        <a:pt x="198" y="91"/>
                      </a:cubicBezTo>
                      <a:cubicBezTo>
                        <a:pt x="163" y="103"/>
                        <a:pt x="139" y="121"/>
                        <a:pt x="126" y="144"/>
                      </a:cubicBezTo>
                      <a:cubicBezTo>
                        <a:pt x="113" y="168"/>
                        <a:pt x="106" y="197"/>
                        <a:pt x="106" y="231"/>
                      </a:cubicBezTo>
                      <a:cubicBezTo>
                        <a:pt x="198" y="231"/>
                        <a:pt x="198" y="231"/>
                        <a:pt x="198" y="231"/>
                      </a:cubicBezTo>
                      <a:cubicBezTo>
                        <a:pt x="198" y="444"/>
                        <a:pt x="198" y="444"/>
                        <a:pt x="198" y="444"/>
                      </a:cubicBezTo>
                      <a:cubicBezTo>
                        <a:pt x="1" y="444"/>
                        <a:pt x="1" y="444"/>
                        <a:pt x="1" y="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Freeform 6"/>
                <p:cNvSpPr/>
                <p:nvPr/>
              </p:nvSpPr>
              <p:spPr bwMode="auto">
                <a:xfrm>
                  <a:off x="6413500" y="857250"/>
                  <a:ext cx="322263" cy="723900"/>
                </a:xfrm>
                <a:custGeom>
                  <a:avLst/>
                  <a:gdLst>
                    <a:gd name="T0" fmla="*/ 1 w 198"/>
                    <a:gd name="T1" fmla="*/ 444 h 444"/>
                    <a:gd name="T2" fmla="*/ 1 w 198"/>
                    <a:gd name="T3" fmla="*/ 232 h 444"/>
                    <a:gd name="T4" fmla="*/ 14 w 198"/>
                    <a:gd name="T5" fmla="*/ 146 h 444"/>
                    <a:gd name="T6" fmla="*/ 55 w 198"/>
                    <a:gd name="T7" fmla="*/ 76 h 444"/>
                    <a:gd name="T8" fmla="*/ 118 w 198"/>
                    <a:gd name="T9" fmla="*/ 25 h 444"/>
                    <a:gd name="T10" fmla="*/ 198 w 198"/>
                    <a:gd name="T11" fmla="*/ 0 h 444"/>
                    <a:gd name="T12" fmla="*/ 198 w 198"/>
                    <a:gd name="T13" fmla="*/ 91 h 444"/>
                    <a:gd name="T14" fmla="*/ 126 w 198"/>
                    <a:gd name="T15" fmla="*/ 144 h 444"/>
                    <a:gd name="T16" fmla="*/ 107 w 198"/>
                    <a:gd name="T17" fmla="*/ 231 h 444"/>
                    <a:gd name="T18" fmla="*/ 198 w 198"/>
                    <a:gd name="T19" fmla="*/ 231 h 444"/>
                    <a:gd name="T20" fmla="*/ 198 w 198"/>
                    <a:gd name="T21" fmla="*/ 444 h 444"/>
                    <a:gd name="T22" fmla="*/ 1 w 198"/>
                    <a:gd name="T23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8" h="444">
                      <a:moveTo>
                        <a:pt x="1" y="444"/>
                      </a:move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0" y="202"/>
                        <a:pt x="5" y="173"/>
                        <a:pt x="14" y="146"/>
                      </a:cubicBezTo>
                      <a:cubicBezTo>
                        <a:pt x="24" y="120"/>
                        <a:pt x="38" y="96"/>
                        <a:pt x="55" y="76"/>
                      </a:cubicBezTo>
                      <a:cubicBezTo>
                        <a:pt x="73" y="55"/>
                        <a:pt x="94" y="39"/>
                        <a:pt x="118" y="25"/>
                      </a:cubicBezTo>
                      <a:cubicBezTo>
                        <a:pt x="143" y="12"/>
                        <a:pt x="169" y="3"/>
                        <a:pt x="198" y="0"/>
                      </a:cubicBezTo>
                      <a:cubicBezTo>
                        <a:pt x="198" y="91"/>
                        <a:pt x="198" y="91"/>
                        <a:pt x="198" y="91"/>
                      </a:cubicBezTo>
                      <a:cubicBezTo>
                        <a:pt x="163" y="103"/>
                        <a:pt x="139" y="121"/>
                        <a:pt x="126" y="144"/>
                      </a:cubicBezTo>
                      <a:cubicBezTo>
                        <a:pt x="113" y="168"/>
                        <a:pt x="107" y="197"/>
                        <a:pt x="107" y="231"/>
                      </a:cubicBezTo>
                      <a:cubicBezTo>
                        <a:pt x="198" y="231"/>
                        <a:pt x="198" y="231"/>
                        <a:pt x="198" y="231"/>
                      </a:cubicBezTo>
                      <a:cubicBezTo>
                        <a:pt x="198" y="444"/>
                        <a:pt x="198" y="444"/>
                        <a:pt x="198" y="444"/>
                      </a:cubicBezTo>
                      <a:cubicBezTo>
                        <a:pt x="1" y="444"/>
                        <a:pt x="1" y="444"/>
                        <a:pt x="1" y="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Line 7"/>
                <p:cNvSpPr>
                  <a:spLocks noChangeShapeType="1"/>
                </p:cNvSpPr>
                <p:nvPr/>
              </p:nvSpPr>
              <p:spPr bwMode="auto">
                <a:xfrm>
                  <a:off x="6415088" y="1581150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Line 8"/>
                <p:cNvSpPr>
                  <a:spLocks noChangeShapeType="1"/>
                </p:cNvSpPr>
                <p:nvPr/>
              </p:nvSpPr>
              <p:spPr bwMode="auto">
                <a:xfrm>
                  <a:off x="6415088" y="1581150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6299200" y="2180004"/>
                <a:ext cx="4978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4800" b="1" i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CHAPTER 01</a:t>
                </a:r>
                <a:endParaRPr lang="zh-CN" altLang="en-US" sz="4800" b="1" i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000240" y="3409496"/>
                <a:ext cx="42773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4800" b="1" i="1" spc="2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团队</a:t>
                </a:r>
                <a:r>
                  <a:rPr lang="zh-CN" altLang="en-US" sz="4800" b="1" i="1" spc="2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517640" y="4486399"/>
                <a:ext cx="47599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600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点击输入您的文字</a:t>
                </a:r>
                <a:r>
                  <a:rPr lang="zh-CN" altLang="en-US" sz="1600" spc="6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内容，点击输入您的文字内容，点击输入您的文字</a:t>
                </a:r>
                <a:r>
                  <a:rPr lang="zh-CN" altLang="en-US" sz="1600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内容，点击输入您的文字内容</a:t>
                </a:r>
                <a:r>
                  <a:rPr lang="zh-CN" altLang="en-US" sz="1600" spc="6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。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10800000" flipH="1">
              <a:off x="602172" y="363668"/>
              <a:ext cx="6067868" cy="5947783"/>
              <a:chOff x="5059258" y="-219361"/>
              <a:chExt cx="6996463" cy="6858000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258" y="-219361"/>
                <a:ext cx="6996463" cy="68580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78" t="18484" r="17441" b="18620"/>
              <a:stretch>
                <a:fillRect/>
              </a:stretch>
            </p:blipFill>
            <p:spPr>
              <a:xfrm rot="5400000">
                <a:off x="6336146" y="1052948"/>
                <a:ext cx="4442689" cy="431338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团队</a:t>
                </a:r>
                <a:r>
                  <a:rPr lang="zh-CN" altLang="en-US" sz="2400" b="1" spc="1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23478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3099" y="1472043"/>
            <a:ext cx="10845801" cy="4424206"/>
            <a:chOff x="673099" y="1472043"/>
            <a:chExt cx="10845801" cy="4424206"/>
          </a:xfrm>
        </p:grpSpPr>
        <p:sp>
          <p:nvSpPr>
            <p:cNvPr id="27" name="íşḷíḋè"/>
            <p:cNvSpPr txBox="1"/>
            <p:nvPr/>
          </p:nvSpPr>
          <p:spPr>
            <a:xfrm>
              <a:off x="673099" y="1472043"/>
              <a:ext cx="10845800" cy="5544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sz="2000" b="1" dirty="0"/>
                <a:t>Unified fonts make reading more fluent.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619750" y="1760972"/>
              <a:ext cx="9525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í$liḓê"/>
            <p:cNvSpPr/>
            <p:nvPr/>
          </p:nvSpPr>
          <p:spPr>
            <a:xfrm>
              <a:off x="2604189" y="3218500"/>
              <a:ext cx="1504475" cy="1104045"/>
            </a:xfrm>
            <a:prstGeom prst="arc">
              <a:avLst>
                <a:gd name="adj1" fmla="val 12677880"/>
                <a:gd name="adj2" fmla="val 19751058"/>
              </a:avLst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rtlCol="0" anchor="ctr">
              <a:normAutofit fontScale="47500" lnSpcReduction="20000"/>
            </a:bodyPr>
            <a:lstStyle/>
            <a:p>
              <a:pPr algn="ctr"/>
              <a:endParaRPr lang="en-US"/>
            </a:p>
          </p:txBody>
        </p:sp>
        <p:sp>
          <p:nvSpPr>
            <p:cNvPr id="30" name="îṩľïde"/>
            <p:cNvSpPr/>
            <p:nvPr/>
          </p:nvSpPr>
          <p:spPr>
            <a:xfrm flipV="1">
              <a:off x="5343761" y="3218500"/>
              <a:ext cx="1504475" cy="1104045"/>
            </a:xfrm>
            <a:prstGeom prst="arc">
              <a:avLst>
                <a:gd name="adj1" fmla="val 12677880"/>
                <a:gd name="adj2" fmla="val 19751058"/>
              </a:avLst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rtlCol="0" anchor="ctr">
              <a:normAutofit fontScale="47500" lnSpcReduction="20000"/>
            </a:bodyPr>
            <a:lstStyle/>
            <a:p>
              <a:pPr algn="ctr"/>
              <a:endParaRPr lang="en-US"/>
            </a:p>
          </p:txBody>
        </p:sp>
        <p:grpSp>
          <p:nvGrpSpPr>
            <p:cNvPr id="31" name="îśḻîḋê"/>
            <p:cNvGrpSpPr/>
            <p:nvPr/>
          </p:nvGrpSpPr>
          <p:grpSpPr>
            <a:xfrm>
              <a:off x="1446982" y="3218501"/>
              <a:ext cx="1079317" cy="1104045"/>
              <a:chOff x="1981727" y="2582722"/>
              <a:chExt cx="1421698" cy="1421698"/>
            </a:xfrm>
          </p:grpSpPr>
          <p:sp>
            <p:nvSpPr>
              <p:cNvPr id="54" name="ïslîḍé"/>
              <p:cNvSpPr/>
              <p:nvPr/>
            </p:nvSpPr>
            <p:spPr>
              <a:xfrm>
                <a:off x="1981727" y="2582722"/>
                <a:ext cx="1421698" cy="14216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168400" dist="571500" dir="5400000" sx="62000" sy="62000" algn="t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íşlíḍé"/>
              <p:cNvSpPr/>
              <p:nvPr/>
            </p:nvSpPr>
            <p:spPr bwMode="auto">
              <a:xfrm>
                <a:off x="2440366" y="3047944"/>
                <a:ext cx="504420" cy="491254"/>
              </a:xfrm>
              <a:custGeom>
                <a:avLst/>
                <a:gdLst>
                  <a:gd name="connsiteX0" fmla="*/ 254856 w 607258"/>
                  <a:gd name="connsiteY0" fmla="*/ 462909 h 591409"/>
                  <a:gd name="connsiteX1" fmla="*/ 281230 w 607258"/>
                  <a:gd name="connsiteY1" fmla="*/ 545836 h 591409"/>
                  <a:gd name="connsiteX2" fmla="*/ 284784 w 607258"/>
                  <a:gd name="connsiteY2" fmla="*/ 557043 h 591409"/>
                  <a:gd name="connsiteX3" fmla="*/ 296568 w 607258"/>
                  <a:gd name="connsiteY3" fmla="*/ 523797 h 591409"/>
                  <a:gd name="connsiteX4" fmla="*/ 303676 w 607258"/>
                  <a:gd name="connsiteY4" fmla="*/ 484388 h 591409"/>
                  <a:gd name="connsiteX5" fmla="*/ 303769 w 607258"/>
                  <a:gd name="connsiteY5" fmla="*/ 484388 h 591409"/>
                  <a:gd name="connsiteX6" fmla="*/ 303863 w 607258"/>
                  <a:gd name="connsiteY6" fmla="*/ 484388 h 591409"/>
                  <a:gd name="connsiteX7" fmla="*/ 304050 w 607258"/>
                  <a:gd name="connsiteY7" fmla="*/ 484388 h 591409"/>
                  <a:gd name="connsiteX8" fmla="*/ 304144 w 607258"/>
                  <a:gd name="connsiteY8" fmla="*/ 484388 h 591409"/>
                  <a:gd name="connsiteX9" fmla="*/ 311252 w 607258"/>
                  <a:gd name="connsiteY9" fmla="*/ 523797 h 591409"/>
                  <a:gd name="connsiteX10" fmla="*/ 322942 w 607258"/>
                  <a:gd name="connsiteY10" fmla="*/ 557043 h 591409"/>
                  <a:gd name="connsiteX11" fmla="*/ 326590 w 607258"/>
                  <a:gd name="connsiteY11" fmla="*/ 545836 h 591409"/>
                  <a:gd name="connsiteX12" fmla="*/ 352870 w 607258"/>
                  <a:gd name="connsiteY12" fmla="*/ 462909 h 591409"/>
                  <a:gd name="connsiteX13" fmla="*/ 407395 w 607258"/>
                  <a:gd name="connsiteY13" fmla="*/ 489244 h 591409"/>
                  <a:gd name="connsiteX14" fmla="*/ 423014 w 607258"/>
                  <a:gd name="connsiteY14" fmla="*/ 497556 h 591409"/>
                  <a:gd name="connsiteX15" fmla="*/ 449575 w 607258"/>
                  <a:gd name="connsiteY15" fmla="*/ 483454 h 591409"/>
                  <a:gd name="connsiteX16" fmla="*/ 471647 w 607258"/>
                  <a:gd name="connsiteY16" fmla="*/ 553214 h 591409"/>
                  <a:gd name="connsiteX17" fmla="*/ 474640 w 607258"/>
                  <a:gd name="connsiteY17" fmla="*/ 562646 h 591409"/>
                  <a:gd name="connsiteX18" fmla="*/ 484460 w 607258"/>
                  <a:gd name="connsiteY18" fmla="*/ 534630 h 591409"/>
                  <a:gd name="connsiteX19" fmla="*/ 490446 w 607258"/>
                  <a:gd name="connsiteY19" fmla="*/ 501571 h 591409"/>
                  <a:gd name="connsiteX20" fmla="*/ 490539 w 607258"/>
                  <a:gd name="connsiteY20" fmla="*/ 501571 h 591409"/>
                  <a:gd name="connsiteX21" fmla="*/ 490726 w 607258"/>
                  <a:gd name="connsiteY21" fmla="*/ 501571 h 591409"/>
                  <a:gd name="connsiteX22" fmla="*/ 490820 w 607258"/>
                  <a:gd name="connsiteY22" fmla="*/ 501571 h 591409"/>
                  <a:gd name="connsiteX23" fmla="*/ 490913 w 607258"/>
                  <a:gd name="connsiteY23" fmla="*/ 501571 h 591409"/>
                  <a:gd name="connsiteX24" fmla="*/ 496899 w 607258"/>
                  <a:gd name="connsiteY24" fmla="*/ 534630 h 591409"/>
                  <a:gd name="connsiteX25" fmla="*/ 506813 w 607258"/>
                  <a:gd name="connsiteY25" fmla="*/ 562646 h 591409"/>
                  <a:gd name="connsiteX26" fmla="*/ 509805 w 607258"/>
                  <a:gd name="connsiteY26" fmla="*/ 553214 h 591409"/>
                  <a:gd name="connsiteX27" fmla="*/ 531877 w 607258"/>
                  <a:gd name="connsiteY27" fmla="*/ 483454 h 591409"/>
                  <a:gd name="connsiteX28" fmla="*/ 577611 w 607258"/>
                  <a:gd name="connsiteY28" fmla="*/ 505493 h 591409"/>
                  <a:gd name="connsiteX29" fmla="*/ 607258 w 607258"/>
                  <a:gd name="connsiteY29" fmla="*/ 591409 h 591409"/>
                  <a:gd name="connsiteX30" fmla="*/ 490352 w 607258"/>
                  <a:gd name="connsiteY30" fmla="*/ 591409 h 591409"/>
                  <a:gd name="connsiteX31" fmla="*/ 484366 w 607258"/>
                  <a:gd name="connsiteY31" fmla="*/ 591409 h 591409"/>
                  <a:gd name="connsiteX32" fmla="*/ 442935 w 607258"/>
                  <a:gd name="connsiteY32" fmla="*/ 591409 h 591409"/>
                  <a:gd name="connsiteX33" fmla="*/ 373072 w 607258"/>
                  <a:gd name="connsiteY33" fmla="*/ 591409 h 591409"/>
                  <a:gd name="connsiteX34" fmla="*/ 303769 w 607258"/>
                  <a:gd name="connsiteY34" fmla="*/ 591409 h 591409"/>
                  <a:gd name="connsiteX35" fmla="*/ 296568 w 607258"/>
                  <a:gd name="connsiteY35" fmla="*/ 591409 h 591409"/>
                  <a:gd name="connsiteX36" fmla="*/ 234093 w 607258"/>
                  <a:gd name="connsiteY36" fmla="*/ 591409 h 591409"/>
                  <a:gd name="connsiteX37" fmla="*/ 164230 w 607258"/>
                  <a:gd name="connsiteY37" fmla="*/ 591409 h 591409"/>
                  <a:gd name="connsiteX38" fmla="*/ 117093 w 607258"/>
                  <a:gd name="connsiteY38" fmla="*/ 591409 h 591409"/>
                  <a:gd name="connsiteX39" fmla="*/ 111108 w 607258"/>
                  <a:gd name="connsiteY39" fmla="*/ 591409 h 591409"/>
                  <a:gd name="connsiteX40" fmla="*/ 0 w 607258"/>
                  <a:gd name="connsiteY40" fmla="*/ 591409 h 591409"/>
                  <a:gd name="connsiteX41" fmla="*/ 30208 w 607258"/>
                  <a:gd name="connsiteY41" fmla="*/ 505493 h 591409"/>
                  <a:gd name="connsiteX42" fmla="*/ 75942 w 607258"/>
                  <a:gd name="connsiteY42" fmla="*/ 483454 h 591409"/>
                  <a:gd name="connsiteX43" fmla="*/ 98014 w 607258"/>
                  <a:gd name="connsiteY43" fmla="*/ 553214 h 591409"/>
                  <a:gd name="connsiteX44" fmla="*/ 101007 w 607258"/>
                  <a:gd name="connsiteY44" fmla="*/ 562646 h 591409"/>
                  <a:gd name="connsiteX45" fmla="*/ 110827 w 607258"/>
                  <a:gd name="connsiteY45" fmla="*/ 534630 h 591409"/>
                  <a:gd name="connsiteX46" fmla="*/ 116813 w 607258"/>
                  <a:gd name="connsiteY46" fmla="*/ 501571 h 591409"/>
                  <a:gd name="connsiteX47" fmla="*/ 117000 w 607258"/>
                  <a:gd name="connsiteY47" fmla="*/ 501571 h 591409"/>
                  <a:gd name="connsiteX48" fmla="*/ 117093 w 607258"/>
                  <a:gd name="connsiteY48" fmla="*/ 501571 h 591409"/>
                  <a:gd name="connsiteX49" fmla="*/ 117187 w 607258"/>
                  <a:gd name="connsiteY49" fmla="*/ 501571 h 591409"/>
                  <a:gd name="connsiteX50" fmla="*/ 117374 w 607258"/>
                  <a:gd name="connsiteY50" fmla="*/ 501571 h 591409"/>
                  <a:gd name="connsiteX51" fmla="*/ 123360 w 607258"/>
                  <a:gd name="connsiteY51" fmla="*/ 534630 h 591409"/>
                  <a:gd name="connsiteX52" fmla="*/ 133180 w 607258"/>
                  <a:gd name="connsiteY52" fmla="*/ 562646 h 591409"/>
                  <a:gd name="connsiteX53" fmla="*/ 136172 w 607258"/>
                  <a:gd name="connsiteY53" fmla="*/ 553214 h 591409"/>
                  <a:gd name="connsiteX54" fmla="*/ 158244 w 607258"/>
                  <a:gd name="connsiteY54" fmla="*/ 483454 h 591409"/>
                  <a:gd name="connsiteX55" fmla="*/ 184806 w 607258"/>
                  <a:gd name="connsiteY55" fmla="*/ 497556 h 591409"/>
                  <a:gd name="connsiteX56" fmla="*/ 200424 w 607258"/>
                  <a:gd name="connsiteY56" fmla="*/ 489244 h 591409"/>
                  <a:gd name="connsiteX57" fmla="*/ 254856 w 607258"/>
                  <a:gd name="connsiteY57" fmla="*/ 462909 h 591409"/>
                  <a:gd name="connsiteX58" fmla="*/ 486780 w 607258"/>
                  <a:gd name="connsiteY58" fmla="*/ 322405 h 591409"/>
                  <a:gd name="connsiteX59" fmla="*/ 516615 w 607258"/>
                  <a:gd name="connsiteY59" fmla="*/ 328662 h 591409"/>
                  <a:gd name="connsiteX60" fmla="*/ 531112 w 607258"/>
                  <a:gd name="connsiteY60" fmla="*/ 342111 h 591409"/>
                  <a:gd name="connsiteX61" fmla="*/ 547012 w 607258"/>
                  <a:gd name="connsiteY61" fmla="*/ 392546 h 591409"/>
                  <a:gd name="connsiteX62" fmla="*/ 544954 w 607258"/>
                  <a:gd name="connsiteY62" fmla="*/ 400297 h 591409"/>
                  <a:gd name="connsiteX63" fmla="*/ 550004 w 607258"/>
                  <a:gd name="connsiteY63" fmla="*/ 421405 h 591409"/>
                  <a:gd name="connsiteX64" fmla="*/ 539810 w 607258"/>
                  <a:gd name="connsiteY64" fmla="*/ 439244 h 591409"/>
                  <a:gd name="connsiteX65" fmla="*/ 503802 w 607258"/>
                  <a:gd name="connsiteY65" fmla="*/ 483700 h 591409"/>
                  <a:gd name="connsiteX66" fmla="*/ 477334 w 607258"/>
                  <a:gd name="connsiteY66" fmla="*/ 483700 h 591409"/>
                  <a:gd name="connsiteX67" fmla="*/ 441419 w 607258"/>
                  <a:gd name="connsiteY67" fmla="*/ 439244 h 591409"/>
                  <a:gd name="connsiteX68" fmla="*/ 431225 w 607258"/>
                  <a:gd name="connsiteY68" fmla="*/ 421405 h 591409"/>
                  <a:gd name="connsiteX69" fmla="*/ 436275 w 607258"/>
                  <a:gd name="connsiteY69" fmla="*/ 400297 h 591409"/>
                  <a:gd name="connsiteX70" fmla="*/ 434217 w 607258"/>
                  <a:gd name="connsiteY70" fmla="*/ 392546 h 591409"/>
                  <a:gd name="connsiteX71" fmla="*/ 434030 w 607258"/>
                  <a:gd name="connsiteY71" fmla="*/ 367795 h 591409"/>
                  <a:gd name="connsiteX72" fmla="*/ 448527 w 607258"/>
                  <a:gd name="connsiteY72" fmla="*/ 342392 h 591409"/>
                  <a:gd name="connsiteX73" fmla="*/ 461995 w 607258"/>
                  <a:gd name="connsiteY73" fmla="*/ 331277 h 591409"/>
                  <a:gd name="connsiteX74" fmla="*/ 475089 w 607258"/>
                  <a:gd name="connsiteY74" fmla="*/ 324553 h 591409"/>
                  <a:gd name="connsiteX75" fmla="*/ 486780 w 607258"/>
                  <a:gd name="connsiteY75" fmla="*/ 322405 h 591409"/>
                  <a:gd name="connsiteX76" fmla="*/ 113711 w 607258"/>
                  <a:gd name="connsiteY76" fmla="*/ 322405 h 591409"/>
                  <a:gd name="connsiteX77" fmla="*/ 143552 w 607258"/>
                  <a:gd name="connsiteY77" fmla="*/ 328662 h 591409"/>
                  <a:gd name="connsiteX78" fmla="*/ 157958 w 607258"/>
                  <a:gd name="connsiteY78" fmla="*/ 342111 h 591409"/>
                  <a:gd name="connsiteX79" fmla="*/ 173954 w 607258"/>
                  <a:gd name="connsiteY79" fmla="*/ 392546 h 591409"/>
                  <a:gd name="connsiteX80" fmla="*/ 171802 w 607258"/>
                  <a:gd name="connsiteY80" fmla="*/ 400297 h 591409"/>
                  <a:gd name="connsiteX81" fmla="*/ 176947 w 607258"/>
                  <a:gd name="connsiteY81" fmla="*/ 421405 h 591409"/>
                  <a:gd name="connsiteX82" fmla="*/ 166751 w 607258"/>
                  <a:gd name="connsiteY82" fmla="*/ 439244 h 591409"/>
                  <a:gd name="connsiteX83" fmla="*/ 130643 w 607258"/>
                  <a:gd name="connsiteY83" fmla="*/ 483700 h 591409"/>
                  <a:gd name="connsiteX84" fmla="*/ 104264 w 607258"/>
                  <a:gd name="connsiteY84" fmla="*/ 483700 h 591409"/>
                  <a:gd name="connsiteX85" fmla="*/ 68343 w 607258"/>
                  <a:gd name="connsiteY85" fmla="*/ 439244 h 591409"/>
                  <a:gd name="connsiteX86" fmla="*/ 58053 w 607258"/>
                  <a:gd name="connsiteY86" fmla="*/ 421592 h 591409"/>
                  <a:gd name="connsiteX87" fmla="*/ 63198 w 607258"/>
                  <a:gd name="connsiteY87" fmla="*/ 400391 h 591409"/>
                  <a:gd name="connsiteX88" fmla="*/ 61046 w 607258"/>
                  <a:gd name="connsiteY88" fmla="*/ 392639 h 591409"/>
                  <a:gd name="connsiteX89" fmla="*/ 60953 w 607258"/>
                  <a:gd name="connsiteY89" fmla="*/ 367889 h 591409"/>
                  <a:gd name="connsiteX90" fmla="*/ 75452 w 607258"/>
                  <a:gd name="connsiteY90" fmla="*/ 342485 h 591409"/>
                  <a:gd name="connsiteX91" fmla="*/ 88922 w 607258"/>
                  <a:gd name="connsiteY91" fmla="*/ 331371 h 591409"/>
                  <a:gd name="connsiteX92" fmla="*/ 101831 w 607258"/>
                  <a:gd name="connsiteY92" fmla="*/ 324646 h 591409"/>
                  <a:gd name="connsiteX93" fmla="*/ 113711 w 607258"/>
                  <a:gd name="connsiteY93" fmla="*/ 322405 h 591409"/>
                  <a:gd name="connsiteX94" fmla="*/ 299632 w 607258"/>
                  <a:gd name="connsiteY94" fmla="*/ 270867 h 591409"/>
                  <a:gd name="connsiteX95" fmla="*/ 335085 w 607258"/>
                  <a:gd name="connsiteY95" fmla="*/ 278338 h 591409"/>
                  <a:gd name="connsiteX96" fmla="*/ 352298 w 607258"/>
                  <a:gd name="connsiteY96" fmla="*/ 294401 h 591409"/>
                  <a:gd name="connsiteX97" fmla="*/ 371194 w 607258"/>
                  <a:gd name="connsiteY97" fmla="*/ 354447 h 591409"/>
                  <a:gd name="connsiteX98" fmla="*/ 368761 w 607258"/>
                  <a:gd name="connsiteY98" fmla="*/ 363693 h 591409"/>
                  <a:gd name="connsiteX99" fmla="*/ 374842 w 607258"/>
                  <a:gd name="connsiteY99" fmla="*/ 388813 h 591409"/>
                  <a:gd name="connsiteX100" fmla="*/ 362588 w 607258"/>
                  <a:gd name="connsiteY100" fmla="*/ 410105 h 591409"/>
                  <a:gd name="connsiteX101" fmla="*/ 319744 w 607258"/>
                  <a:gd name="connsiteY101" fmla="*/ 463055 h 591409"/>
                  <a:gd name="connsiteX102" fmla="*/ 288313 w 607258"/>
                  <a:gd name="connsiteY102" fmla="*/ 463148 h 591409"/>
                  <a:gd name="connsiteX103" fmla="*/ 245469 w 607258"/>
                  <a:gd name="connsiteY103" fmla="*/ 410199 h 591409"/>
                  <a:gd name="connsiteX104" fmla="*/ 233308 w 607258"/>
                  <a:gd name="connsiteY104" fmla="*/ 388907 h 591409"/>
                  <a:gd name="connsiteX105" fmla="*/ 239482 w 607258"/>
                  <a:gd name="connsiteY105" fmla="*/ 363786 h 591409"/>
                  <a:gd name="connsiteX106" fmla="*/ 237050 w 607258"/>
                  <a:gd name="connsiteY106" fmla="*/ 354541 h 591409"/>
                  <a:gd name="connsiteX107" fmla="*/ 236863 w 607258"/>
                  <a:gd name="connsiteY107" fmla="*/ 325031 h 591409"/>
                  <a:gd name="connsiteX108" fmla="*/ 254075 w 607258"/>
                  <a:gd name="connsiteY108" fmla="*/ 294774 h 591409"/>
                  <a:gd name="connsiteX109" fmla="*/ 270071 w 607258"/>
                  <a:gd name="connsiteY109" fmla="*/ 281607 h 591409"/>
                  <a:gd name="connsiteX110" fmla="*/ 285506 w 607258"/>
                  <a:gd name="connsiteY110" fmla="*/ 273669 h 591409"/>
                  <a:gd name="connsiteX111" fmla="*/ 299632 w 607258"/>
                  <a:gd name="connsiteY111" fmla="*/ 270867 h 591409"/>
                  <a:gd name="connsiteX112" fmla="*/ 246074 w 607258"/>
                  <a:gd name="connsiteY112" fmla="*/ 135486 h 591409"/>
                  <a:gd name="connsiteX113" fmla="*/ 242708 w 607258"/>
                  <a:gd name="connsiteY113" fmla="*/ 171715 h 591409"/>
                  <a:gd name="connsiteX114" fmla="*/ 246168 w 607258"/>
                  <a:gd name="connsiteY114" fmla="*/ 207944 h 591409"/>
                  <a:gd name="connsiteX115" fmla="*/ 291334 w 607258"/>
                  <a:gd name="connsiteY115" fmla="*/ 207944 h 591409"/>
                  <a:gd name="connsiteX116" fmla="*/ 291334 w 607258"/>
                  <a:gd name="connsiteY116" fmla="*/ 135486 h 591409"/>
                  <a:gd name="connsiteX117" fmla="*/ 388399 w 607258"/>
                  <a:gd name="connsiteY117" fmla="*/ 135299 h 591409"/>
                  <a:gd name="connsiteX118" fmla="*/ 391391 w 607258"/>
                  <a:gd name="connsiteY118" fmla="*/ 171528 h 591409"/>
                  <a:gd name="connsiteX119" fmla="*/ 388399 w 607258"/>
                  <a:gd name="connsiteY119" fmla="*/ 207757 h 591409"/>
                  <a:gd name="connsiteX120" fmla="*/ 426926 w 607258"/>
                  <a:gd name="connsiteY120" fmla="*/ 207757 h 591409"/>
                  <a:gd name="connsiteX121" fmla="*/ 432162 w 607258"/>
                  <a:gd name="connsiteY121" fmla="*/ 171528 h 591409"/>
                  <a:gd name="connsiteX122" fmla="*/ 426926 w 607258"/>
                  <a:gd name="connsiteY122" fmla="*/ 135299 h 591409"/>
                  <a:gd name="connsiteX123" fmla="*/ 316956 w 607258"/>
                  <a:gd name="connsiteY123" fmla="*/ 135299 h 591409"/>
                  <a:gd name="connsiteX124" fmla="*/ 316956 w 607258"/>
                  <a:gd name="connsiteY124" fmla="*/ 207757 h 591409"/>
                  <a:gd name="connsiteX125" fmla="*/ 362216 w 607258"/>
                  <a:gd name="connsiteY125" fmla="*/ 207757 h 591409"/>
                  <a:gd name="connsiteX126" fmla="*/ 365582 w 607258"/>
                  <a:gd name="connsiteY126" fmla="*/ 171528 h 591409"/>
                  <a:gd name="connsiteX127" fmla="*/ 362122 w 607258"/>
                  <a:gd name="connsiteY127" fmla="*/ 135299 h 591409"/>
                  <a:gd name="connsiteX128" fmla="*/ 181177 w 607258"/>
                  <a:gd name="connsiteY128" fmla="*/ 135299 h 591409"/>
                  <a:gd name="connsiteX129" fmla="*/ 175940 w 607258"/>
                  <a:gd name="connsiteY129" fmla="*/ 171528 h 591409"/>
                  <a:gd name="connsiteX130" fmla="*/ 181177 w 607258"/>
                  <a:gd name="connsiteY130" fmla="*/ 207757 h 591409"/>
                  <a:gd name="connsiteX131" fmla="*/ 219704 w 607258"/>
                  <a:gd name="connsiteY131" fmla="*/ 207757 h 591409"/>
                  <a:gd name="connsiteX132" fmla="*/ 216712 w 607258"/>
                  <a:gd name="connsiteY132" fmla="*/ 171528 h 591409"/>
                  <a:gd name="connsiteX133" fmla="*/ 219704 w 607258"/>
                  <a:gd name="connsiteY133" fmla="*/ 135299 h 591409"/>
                  <a:gd name="connsiteX134" fmla="*/ 253368 w 607258"/>
                  <a:gd name="connsiteY134" fmla="*/ 54157 h 591409"/>
                  <a:gd name="connsiteX135" fmla="*/ 192024 w 607258"/>
                  <a:gd name="connsiteY135" fmla="*/ 109715 h 591409"/>
                  <a:gd name="connsiteX136" fmla="*/ 225876 w 607258"/>
                  <a:gd name="connsiteY136" fmla="*/ 109715 h 591409"/>
                  <a:gd name="connsiteX137" fmla="*/ 253368 w 607258"/>
                  <a:gd name="connsiteY137" fmla="*/ 54157 h 591409"/>
                  <a:gd name="connsiteX138" fmla="*/ 354922 w 607258"/>
                  <a:gd name="connsiteY138" fmla="*/ 54064 h 591409"/>
                  <a:gd name="connsiteX139" fmla="*/ 382414 w 607258"/>
                  <a:gd name="connsiteY139" fmla="*/ 109528 h 591409"/>
                  <a:gd name="connsiteX140" fmla="*/ 416266 w 607258"/>
                  <a:gd name="connsiteY140" fmla="*/ 109528 h 591409"/>
                  <a:gd name="connsiteX141" fmla="*/ 354922 w 607258"/>
                  <a:gd name="connsiteY141" fmla="*/ 54064 h 591409"/>
                  <a:gd name="connsiteX142" fmla="*/ 316956 w 607258"/>
                  <a:gd name="connsiteY142" fmla="*/ 49301 h 591409"/>
                  <a:gd name="connsiteX143" fmla="*/ 316956 w 607258"/>
                  <a:gd name="connsiteY143" fmla="*/ 109715 h 591409"/>
                  <a:gd name="connsiteX144" fmla="*/ 355109 w 607258"/>
                  <a:gd name="connsiteY144" fmla="*/ 109715 h 591409"/>
                  <a:gd name="connsiteX145" fmla="*/ 316956 w 607258"/>
                  <a:gd name="connsiteY145" fmla="*/ 49301 h 591409"/>
                  <a:gd name="connsiteX146" fmla="*/ 291334 w 607258"/>
                  <a:gd name="connsiteY146" fmla="*/ 49021 h 591409"/>
                  <a:gd name="connsiteX147" fmla="*/ 252994 w 607258"/>
                  <a:gd name="connsiteY147" fmla="*/ 109528 h 591409"/>
                  <a:gd name="connsiteX148" fmla="*/ 291334 w 607258"/>
                  <a:gd name="connsiteY148" fmla="*/ 109528 h 591409"/>
                  <a:gd name="connsiteX149" fmla="*/ 304145 w 607258"/>
                  <a:gd name="connsiteY149" fmla="*/ 0 h 591409"/>
                  <a:gd name="connsiteX150" fmla="*/ 476113 w 607258"/>
                  <a:gd name="connsiteY150" fmla="*/ 171715 h 591409"/>
                  <a:gd name="connsiteX151" fmla="*/ 396628 w 607258"/>
                  <a:gd name="connsiteY151" fmla="*/ 316258 h 591409"/>
                  <a:gd name="connsiteX152" fmla="*/ 384565 w 607258"/>
                  <a:gd name="connsiteY152" fmla="*/ 287219 h 591409"/>
                  <a:gd name="connsiteX153" fmla="*/ 374933 w 607258"/>
                  <a:gd name="connsiteY153" fmla="*/ 277975 h 591409"/>
                  <a:gd name="connsiteX154" fmla="*/ 416078 w 607258"/>
                  <a:gd name="connsiteY154" fmla="*/ 233529 h 591409"/>
                  <a:gd name="connsiteX155" fmla="*/ 382321 w 607258"/>
                  <a:gd name="connsiteY155" fmla="*/ 233529 h 591409"/>
                  <a:gd name="connsiteX156" fmla="*/ 365956 w 607258"/>
                  <a:gd name="connsiteY156" fmla="*/ 271625 h 591409"/>
                  <a:gd name="connsiteX157" fmla="*/ 347441 w 607258"/>
                  <a:gd name="connsiteY157" fmla="*/ 257059 h 591409"/>
                  <a:gd name="connsiteX158" fmla="*/ 345290 w 607258"/>
                  <a:gd name="connsiteY158" fmla="*/ 255938 h 591409"/>
                  <a:gd name="connsiteX159" fmla="*/ 355296 w 607258"/>
                  <a:gd name="connsiteY159" fmla="*/ 233715 h 591409"/>
                  <a:gd name="connsiteX160" fmla="*/ 316956 w 607258"/>
                  <a:gd name="connsiteY160" fmla="*/ 233715 h 591409"/>
                  <a:gd name="connsiteX161" fmla="*/ 316956 w 607258"/>
                  <a:gd name="connsiteY161" fmla="*/ 246881 h 591409"/>
                  <a:gd name="connsiteX162" fmla="*/ 305735 w 607258"/>
                  <a:gd name="connsiteY162" fmla="*/ 246134 h 591409"/>
                  <a:gd name="connsiteX163" fmla="*/ 298067 w 607258"/>
                  <a:gd name="connsiteY163" fmla="*/ 246508 h 591409"/>
                  <a:gd name="connsiteX164" fmla="*/ 291334 w 607258"/>
                  <a:gd name="connsiteY164" fmla="*/ 247161 h 591409"/>
                  <a:gd name="connsiteX165" fmla="*/ 291334 w 607258"/>
                  <a:gd name="connsiteY165" fmla="*/ 233529 h 591409"/>
                  <a:gd name="connsiteX166" fmla="*/ 253181 w 607258"/>
                  <a:gd name="connsiteY166" fmla="*/ 233529 h 591409"/>
                  <a:gd name="connsiteX167" fmla="*/ 263654 w 607258"/>
                  <a:gd name="connsiteY167" fmla="*/ 256592 h 591409"/>
                  <a:gd name="connsiteX168" fmla="*/ 256548 w 607258"/>
                  <a:gd name="connsiteY168" fmla="*/ 261074 h 591409"/>
                  <a:gd name="connsiteX169" fmla="*/ 242427 w 607258"/>
                  <a:gd name="connsiteY169" fmla="*/ 271812 h 591409"/>
                  <a:gd name="connsiteX170" fmla="*/ 225969 w 607258"/>
                  <a:gd name="connsiteY170" fmla="*/ 233529 h 591409"/>
                  <a:gd name="connsiteX171" fmla="*/ 192212 w 607258"/>
                  <a:gd name="connsiteY171" fmla="*/ 233529 h 591409"/>
                  <a:gd name="connsiteX172" fmla="*/ 234946 w 607258"/>
                  <a:gd name="connsiteY172" fmla="*/ 279095 h 591409"/>
                  <a:gd name="connsiteX173" fmla="*/ 213345 w 607258"/>
                  <a:gd name="connsiteY173" fmla="*/ 317192 h 591409"/>
                  <a:gd name="connsiteX174" fmla="*/ 132177 w 607258"/>
                  <a:gd name="connsiteY174" fmla="*/ 171715 h 591409"/>
                  <a:gd name="connsiteX175" fmla="*/ 304145 w 607258"/>
                  <a:gd name="connsiteY175" fmla="*/ 0 h 591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607258" h="591409">
                    <a:moveTo>
                      <a:pt x="254856" y="462909"/>
                    </a:moveTo>
                    <a:lnTo>
                      <a:pt x="281230" y="545836"/>
                    </a:lnTo>
                    <a:lnTo>
                      <a:pt x="284784" y="557043"/>
                    </a:lnTo>
                    <a:lnTo>
                      <a:pt x="296568" y="523797"/>
                    </a:lnTo>
                    <a:cubicBezTo>
                      <a:pt x="269446" y="486256"/>
                      <a:pt x="298626" y="484388"/>
                      <a:pt x="303676" y="484388"/>
                    </a:cubicBezTo>
                    <a:lnTo>
                      <a:pt x="303769" y="484388"/>
                    </a:lnTo>
                    <a:lnTo>
                      <a:pt x="303863" y="484388"/>
                    </a:lnTo>
                    <a:lnTo>
                      <a:pt x="304050" y="484388"/>
                    </a:lnTo>
                    <a:lnTo>
                      <a:pt x="304144" y="484388"/>
                    </a:lnTo>
                    <a:cubicBezTo>
                      <a:pt x="309287" y="484388"/>
                      <a:pt x="338280" y="486256"/>
                      <a:pt x="311252" y="523797"/>
                    </a:cubicBezTo>
                    <a:lnTo>
                      <a:pt x="322942" y="557043"/>
                    </a:lnTo>
                    <a:lnTo>
                      <a:pt x="326590" y="545836"/>
                    </a:lnTo>
                    <a:lnTo>
                      <a:pt x="352870" y="462909"/>
                    </a:lnTo>
                    <a:cubicBezTo>
                      <a:pt x="352870" y="462909"/>
                      <a:pt x="373352" y="476263"/>
                      <a:pt x="407395" y="489244"/>
                    </a:cubicBezTo>
                    <a:cubicBezTo>
                      <a:pt x="413662" y="491579"/>
                      <a:pt x="418712" y="494287"/>
                      <a:pt x="423014" y="497556"/>
                    </a:cubicBezTo>
                    <a:cubicBezTo>
                      <a:pt x="439942" y="489711"/>
                      <a:pt x="449575" y="483454"/>
                      <a:pt x="449575" y="483454"/>
                    </a:cubicBezTo>
                    <a:lnTo>
                      <a:pt x="471647" y="553214"/>
                    </a:lnTo>
                    <a:lnTo>
                      <a:pt x="474640" y="562646"/>
                    </a:lnTo>
                    <a:lnTo>
                      <a:pt x="484460" y="534630"/>
                    </a:lnTo>
                    <a:cubicBezTo>
                      <a:pt x="461733" y="503065"/>
                      <a:pt x="486237" y="501571"/>
                      <a:pt x="490446" y="501571"/>
                    </a:cubicBezTo>
                    <a:lnTo>
                      <a:pt x="490539" y="501571"/>
                    </a:lnTo>
                    <a:lnTo>
                      <a:pt x="490726" y="501571"/>
                    </a:lnTo>
                    <a:lnTo>
                      <a:pt x="490820" y="501571"/>
                    </a:lnTo>
                    <a:lnTo>
                      <a:pt x="490913" y="501571"/>
                    </a:lnTo>
                    <a:cubicBezTo>
                      <a:pt x="495215" y="501571"/>
                      <a:pt x="519625" y="503065"/>
                      <a:pt x="496899" y="534630"/>
                    </a:cubicBezTo>
                    <a:lnTo>
                      <a:pt x="506813" y="562646"/>
                    </a:lnTo>
                    <a:lnTo>
                      <a:pt x="509805" y="553214"/>
                    </a:lnTo>
                    <a:lnTo>
                      <a:pt x="531877" y="483454"/>
                    </a:lnTo>
                    <a:cubicBezTo>
                      <a:pt x="531877" y="483454"/>
                      <a:pt x="548899" y="494567"/>
                      <a:pt x="577611" y="505493"/>
                    </a:cubicBezTo>
                    <a:cubicBezTo>
                      <a:pt x="609129" y="516980"/>
                      <a:pt x="607165" y="542848"/>
                      <a:pt x="607258" y="591409"/>
                    </a:cubicBezTo>
                    <a:lnTo>
                      <a:pt x="490352" y="591409"/>
                    </a:lnTo>
                    <a:lnTo>
                      <a:pt x="484366" y="591409"/>
                    </a:lnTo>
                    <a:lnTo>
                      <a:pt x="442935" y="591409"/>
                    </a:lnTo>
                    <a:lnTo>
                      <a:pt x="373072" y="591409"/>
                    </a:lnTo>
                    <a:lnTo>
                      <a:pt x="303769" y="591409"/>
                    </a:lnTo>
                    <a:lnTo>
                      <a:pt x="296568" y="591409"/>
                    </a:lnTo>
                    <a:lnTo>
                      <a:pt x="234093" y="591409"/>
                    </a:lnTo>
                    <a:lnTo>
                      <a:pt x="164230" y="591409"/>
                    </a:lnTo>
                    <a:lnTo>
                      <a:pt x="117093" y="591409"/>
                    </a:lnTo>
                    <a:lnTo>
                      <a:pt x="111108" y="591409"/>
                    </a:lnTo>
                    <a:lnTo>
                      <a:pt x="0" y="591409"/>
                    </a:lnTo>
                    <a:cubicBezTo>
                      <a:pt x="655" y="542848"/>
                      <a:pt x="-1403" y="516980"/>
                      <a:pt x="30208" y="505493"/>
                    </a:cubicBezTo>
                    <a:cubicBezTo>
                      <a:pt x="58734" y="494661"/>
                      <a:pt x="75942" y="483454"/>
                      <a:pt x="75942" y="483454"/>
                    </a:cubicBezTo>
                    <a:lnTo>
                      <a:pt x="98014" y="553214"/>
                    </a:lnTo>
                    <a:lnTo>
                      <a:pt x="101007" y="562646"/>
                    </a:lnTo>
                    <a:lnTo>
                      <a:pt x="110827" y="534630"/>
                    </a:lnTo>
                    <a:cubicBezTo>
                      <a:pt x="88194" y="503065"/>
                      <a:pt x="112604" y="501571"/>
                      <a:pt x="116813" y="501571"/>
                    </a:cubicBezTo>
                    <a:lnTo>
                      <a:pt x="117000" y="501571"/>
                    </a:lnTo>
                    <a:lnTo>
                      <a:pt x="117093" y="501571"/>
                    </a:lnTo>
                    <a:lnTo>
                      <a:pt x="117187" y="501571"/>
                    </a:lnTo>
                    <a:lnTo>
                      <a:pt x="117374" y="501571"/>
                    </a:lnTo>
                    <a:cubicBezTo>
                      <a:pt x="121583" y="501571"/>
                      <a:pt x="145993" y="503065"/>
                      <a:pt x="123360" y="534630"/>
                    </a:cubicBezTo>
                    <a:lnTo>
                      <a:pt x="133180" y="562646"/>
                    </a:lnTo>
                    <a:lnTo>
                      <a:pt x="136172" y="553214"/>
                    </a:lnTo>
                    <a:lnTo>
                      <a:pt x="158244" y="483454"/>
                    </a:lnTo>
                    <a:cubicBezTo>
                      <a:pt x="158244" y="483454"/>
                      <a:pt x="167877" y="489804"/>
                      <a:pt x="184806" y="497556"/>
                    </a:cubicBezTo>
                    <a:cubicBezTo>
                      <a:pt x="189014" y="494194"/>
                      <a:pt x="194158" y="491485"/>
                      <a:pt x="200424" y="489244"/>
                    </a:cubicBezTo>
                    <a:cubicBezTo>
                      <a:pt x="234467" y="476263"/>
                      <a:pt x="254856" y="462909"/>
                      <a:pt x="254856" y="462909"/>
                    </a:cubicBezTo>
                    <a:close/>
                    <a:moveTo>
                      <a:pt x="486780" y="322405"/>
                    </a:moveTo>
                    <a:cubicBezTo>
                      <a:pt x="499780" y="321284"/>
                      <a:pt x="509601" y="324553"/>
                      <a:pt x="516615" y="328662"/>
                    </a:cubicBezTo>
                    <a:cubicBezTo>
                      <a:pt x="527090" y="334546"/>
                      <a:pt x="531112" y="342111"/>
                      <a:pt x="531112" y="342111"/>
                    </a:cubicBezTo>
                    <a:cubicBezTo>
                      <a:pt x="531112" y="342111"/>
                      <a:pt x="555148" y="343699"/>
                      <a:pt x="547012" y="392546"/>
                    </a:cubicBezTo>
                    <a:cubicBezTo>
                      <a:pt x="546544" y="395067"/>
                      <a:pt x="545796" y="397682"/>
                      <a:pt x="544954" y="400297"/>
                    </a:cubicBezTo>
                    <a:cubicBezTo>
                      <a:pt x="549630" y="399737"/>
                      <a:pt x="555429" y="402632"/>
                      <a:pt x="550004" y="421405"/>
                    </a:cubicBezTo>
                    <a:cubicBezTo>
                      <a:pt x="546170" y="435134"/>
                      <a:pt x="542522" y="438964"/>
                      <a:pt x="539810" y="439244"/>
                    </a:cubicBezTo>
                    <a:cubicBezTo>
                      <a:pt x="537285" y="455588"/>
                      <a:pt x="524191" y="476322"/>
                      <a:pt x="503802" y="483700"/>
                    </a:cubicBezTo>
                    <a:cubicBezTo>
                      <a:pt x="495197" y="486689"/>
                      <a:pt x="485845" y="486689"/>
                      <a:pt x="477334" y="483700"/>
                    </a:cubicBezTo>
                    <a:cubicBezTo>
                      <a:pt x="456664" y="476509"/>
                      <a:pt x="443944" y="455681"/>
                      <a:pt x="441419" y="439244"/>
                    </a:cubicBezTo>
                    <a:cubicBezTo>
                      <a:pt x="438707" y="439150"/>
                      <a:pt x="435059" y="435228"/>
                      <a:pt x="431225" y="421405"/>
                    </a:cubicBezTo>
                    <a:cubicBezTo>
                      <a:pt x="425800" y="402632"/>
                      <a:pt x="431412" y="399737"/>
                      <a:pt x="436275" y="400297"/>
                    </a:cubicBezTo>
                    <a:cubicBezTo>
                      <a:pt x="435340" y="397682"/>
                      <a:pt x="434685" y="395161"/>
                      <a:pt x="434217" y="392546"/>
                    </a:cubicBezTo>
                    <a:cubicBezTo>
                      <a:pt x="432440" y="383860"/>
                      <a:pt x="431973" y="375641"/>
                      <a:pt x="434030" y="367795"/>
                    </a:cubicBezTo>
                    <a:cubicBezTo>
                      <a:pt x="436462" y="357335"/>
                      <a:pt x="442167" y="348836"/>
                      <a:pt x="448527" y="342392"/>
                    </a:cubicBezTo>
                    <a:cubicBezTo>
                      <a:pt x="452642" y="338095"/>
                      <a:pt x="457132" y="334360"/>
                      <a:pt x="461995" y="331277"/>
                    </a:cubicBezTo>
                    <a:cubicBezTo>
                      <a:pt x="466017" y="328569"/>
                      <a:pt x="470319" y="326141"/>
                      <a:pt x="475089" y="324553"/>
                    </a:cubicBezTo>
                    <a:cubicBezTo>
                      <a:pt x="478830" y="323152"/>
                      <a:pt x="482852" y="322405"/>
                      <a:pt x="486780" y="322405"/>
                    </a:cubicBezTo>
                    <a:close/>
                    <a:moveTo>
                      <a:pt x="113711" y="322405"/>
                    </a:moveTo>
                    <a:cubicBezTo>
                      <a:pt x="126714" y="321284"/>
                      <a:pt x="136536" y="324553"/>
                      <a:pt x="143552" y="328662"/>
                    </a:cubicBezTo>
                    <a:cubicBezTo>
                      <a:pt x="154029" y="334546"/>
                      <a:pt x="157958" y="342111"/>
                      <a:pt x="157958" y="342111"/>
                    </a:cubicBezTo>
                    <a:cubicBezTo>
                      <a:pt x="157958" y="342111"/>
                      <a:pt x="182092" y="343699"/>
                      <a:pt x="173954" y="392546"/>
                    </a:cubicBezTo>
                    <a:cubicBezTo>
                      <a:pt x="173486" y="395067"/>
                      <a:pt x="172738" y="397682"/>
                      <a:pt x="171802" y="400297"/>
                    </a:cubicBezTo>
                    <a:cubicBezTo>
                      <a:pt x="176573" y="399737"/>
                      <a:pt x="182279" y="402632"/>
                      <a:pt x="176947" y="421405"/>
                    </a:cubicBezTo>
                    <a:cubicBezTo>
                      <a:pt x="173112" y="435134"/>
                      <a:pt x="169464" y="438964"/>
                      <a:pt x="166751" y="439244"/>
                    </a:cubicBezTo>
                    <a:cubicBezTo>
                      <a:pt x="164225" y="455588"/>
                      <a:pt x="151129" y="476322"/>
                      <a:pt x="130643" y="483700"/>
                    </a:cubicBezTo>
                    <a:cubicBezTo>
                      <a:pt x="122037" y="486689"/>
                      <a:pt x="112682" y="486689"/>
                      <a:pt x="104264" y="483700"/>
                    </a:cubicBezTo>
                    <a:cubicBezTo>
                      <a:pt x="83497" y="476509"/>
                      <a:pt x="70775" y="455681"/>
                      <a:pt x="68343" y="439244"/>
                    </a:cubicBezTo>
                    <a:cubicBezTo>
                      <a:pt x="65536" y="438964"/>
                      <a:pt x="61982" y="435134"/>
                      <a:pt x="58053" y="421592"/>
                    </a:cubicBezTo>
                    <a:cubicBezTo>
                      <a:pt x="52721" y="402726"/>
                      <a:pt x="58427" y="399924"/>
                      <a:pt x="63198" y="400391"/>
                    </a:cubicBezTo>
                    <a:cubicBezTo>
                      <a:pt x="62169" y="397776"/>
                      <a:pt x="61608" y="395254"/>
                      <a:pt x="61046" y="392639"/>
                    </a:cubicBezTo>
                    <a:cubicBezTo>
                      <a:pt x="59363" y="383953"/>
                      <a:pt x="58801" y="375734"/>
                      <a:pt x="60953" y="367889"/>
                    </a:cubicBezTo>
                    <a:cubicBezTo>
                      <a:pt x="63291" y="357428"/>
                      <a:pt x="69091" y="348929"/>
                      <a:pt x="75452" y="342485"/>
                    </a:cubicBezTo>
                    <a:cubicBezTo>
                      <a:pt x="79568" y="338282"/>
                      <a:pt x="84058" y="334546"/>
                      <a:pt x="88922" y="331371"/>
                    </a:cubicBezTo>
                    <a:cubicBezTo>
                      <a:pt x="92758" y="328662"/>
                      <a:pt x="97154" y="326327"/>
                      <a:pt x="101831" y="324646"/>
                    </a:cubicBezTo>
                    <a:cubicBezTo>
                      <a:pt x="105573" y="323432"/>
                      <a:pt x="109502" y="322685"/>
                      <a:pt x="113711" y="322405"/>
                    </a:cubicBezTo>
                    <a:close/>
                    <a:moveTo>
                      <a:pt x="299632" y="270867"/>
                    </a:moveTo>
                    <a:cubicBezTo>
                      <a:pt x="314973" y="269560"/>
                      <a:pt x="326666" y="273389"/>
                      <a:pt x="335085" y="278338"/>
                    </a:cubicBezTo>
                    <a:cubicBezTo>
                      <a:pt x="347527" y="285342"/>
                      <a:pt x="352298" y="294401"/>
                      <a:pt x="352298" y="294401"/>
                    </a:cubicBezTo>
                    <a:cubicBezTo>
                      <a:pt x="352298" y="294401"/>
                      <a:pt x="380922" y="296455"/>
                      <a:pt x="371194" y="354447"/>
                    </a:cubicBezTo>
                    <a:cubicBezTo>
                      <a:pt x="370632" y="357436"/>
                      <a:pt x="369884" y="360517"/>
                      <a:pt x="368761" y="363693"/>
                    </a:cubicBezTo>
                    <a:cubicBezTo>
                      <a:pt x="374468" y="363039"/>
                      <a:pt x="381203" y="366401"/>
                      <a:pt x="374842" y="388813"/>
                    </a:cubicBezTo>
                    <a:cubicBezTo>
                      <a:pt x="370258" y="405249"/>
                      <a:pt x="365862" y="409825"/>
                      <a:pt x="362588" y="410105"/>
                    </a:cubicBezTo>
                    <a:cubicBezTo>
                      <a:pt x="359594" y="429529"/>
                      <a:pt x="344066" y="454276"/>
                      <a:pt x="319744" y="463055"/>
                    </a:cubicBezTo>
                    <a:cubicBezTo>
                      <a:pt x="309641" y="466790"/>
                      <a:pt x="298416" y="466790"/>
                      <a:pt x="288313" y="463148"/>
                    </a:cubicBezTo>
                    <a:cubicBezTo>
                      <a:pt x="263617" y="454557"/>
                      <a:pt x="248462" y="429809"/>
                      <a:pt x="245469" y="410199"/>
                    </a:cubicBezTo>
                    <a:cubicBezTo>
                      <a:pt x="242288" y="409825"/>
                      <a:pt x="237892" y="405342"/>
                      <a:pt x="233308" y="388907"/>
                    </a:cubicBezTo>
                    <a:cubicBezTo>
                      <a:pt x="226947" y="366494"/>
                      <a:pt x="233682" y="363319"/>
                      <a:pt x="239482" y="363786"/>
                    </a:cubicBezTo>
                    <a:cubicBezTo>
                      <a:pt x="238360" y="360704"/>
                      <a:pt x="237518" y="357716"/>
                      <a:pt x="237050" y="354541"/>
                    </a:cubicBezTo>
                    <a:cubicBezTo>
                      <a:pt x="234992" y="344082"/>
                      <a:pt x="234431" y="334370"/>
                      <a:pt x="236863" y="325031"/>
                    </a:cubicBezTo>
                    <a:cubicBezTo>
                      <a:pt x="239763" y="312517"/>
                      <a:pt x="246498" y="302525"/>
                      <a:pt x="254075" y="294774"/>
                    </a:cubicBezTo>
                    <a:cubicBezTo>
                      <a:pt x="258846" y="289731"/>
                      <a:pt x="264365" y="285249"/>
                      <a:pt x="270071" y="281607"/>
                    </a:cubicBezTo>
                    <a:cubicBezTo>
                      <a:pt x="274655" y="278338"/>
                      <a:pt x="279894" y="275537"/>
                      <a:pt x="285506" y="273669"/>
                    </a:cubicBezTo>
                    <a:cubicBezTo>
                      <a:pt x="289903" y="272175"/>
                      <a:pt x="294674" y="271148"/>
                      <a:pt x="299632" y="270867"/>
                    </a:cubicBezTo>
                    <a:close/>
                    <a:moveTo>
                      <a:pt x="246074" y="135486"/>
                    </a:moveTo>
                    <a:cubicBezTo>
                      <a:pt x="243923" y="146504"/>
                      <a:pt x="242708" y="158643"/>
                      <a:pt x="242708" y="171715"/>
                    </a:cubicBezTo>
                    <a:cubicBezTo>
                      <a:pt x="242708" y="184787"/>
                      <a:pt x="244017" y="196833"/>
                      <a:pt x="246168" y="207944"/>
                    </a:cubicBezTo>
                    <a:lnTo>
                      <a:pt x="291334" y="207944"/>
                    </a:lnTo>
                    <a:lnTo>
                      <a:pt x="291334" y="135486"/>
                    </a:lnTo>
                    <a:close/>
                    <a:moveTo>
                      <a:pt x="388399" y="135299"/>
                    </a:moveTo>
                    <a:cubicBezTo>
                      <a:pt x="390269" y="146504"/>
                      <a:pt x="391391" y="158643"/>
                      <a:pt x="391391" y="171528"/>
                    </a:cubicBezTo>
                    <a:cubicBezTo>
                      <a:pt x="391391" y="184507"/>
                      <a:pt x="390269" y="196459"/>
                      <a:pt x="388399" y="207757"/>
                    </a:cubicBezTo>
                    <a:lnTo>
                      <a:pt x="426926" y="207757"/>
                    </a:lnTo>
                    <a:cubicBezTo>
                      <a:pt x="430292" y="196366"/>
                      <a:pt x="432162" y="184134"/>
                      <a:pt x="432162" y="171528"/>
                    </a:cubicBezTo>
                    <a:cubicBezTo>
                      <a:pt x="432162" y="159016"/>
                      <a:pt x="430292" y="146784"/>
                      <a:pt x="426926" y="135299"/>
                    </a:cubicBezTo>
                    <a:close/>
                    <a:moveTo>
                      <a:pt x="316956" y="135299"/>
                    </a:moveTo>
                    <a:lnTo>
                      <a:pt x="316956" y="207757"/>
                    </a:lnTo>
                    <a:lnTo>
                      <a:pt x="362216" y="207757"/>
                    </a:lnTo>
                    <a:cubicBezTo>
                      <a:pt x="364367" y="196739"/>
                      <a:pt x="365582" y="184601"/>
                      <a:pt x="365582" y="171528"/>
                    </a:cubicBezTo>
                    <a:cubicBezTo>
                      <a:pt x="365582" y="158456"/>
                      <a:pt x="364273" y="146411"/>
                      <a:pt x="362122" y="135299"/>
                    </a:cubicBezTo>
                    <a:close/>
                    <a:moveTo>
                      <a:pt x="181177" y="135299"/>
                    </a:moveTo>
                    <a:cubicBezTo>
                      <a:pt x="177811" y="146784"/>
                      <a:pt x="175940" y="159016"/>
                      <a:pt x="175940" y="171528"/>
                    </a:cubicBezTo>
                    <a:cubicBezTo>
                      <a:pt x="175940" y="184134"/>
                      <a:pt x="177811" y="196366"/>
                      <a:pt x="181177" y="207757"/>
                    </a:cubicBezTo>
                    <a:lnTo>
                      <a:pt x="219704" y="207757"/>
                    </a:lnTo>
                    <a:cubicBezTo>
                      <a:pt x="217834" y="196553"/>
                      <a:pt x="216712" y="184507"/>
                      <a:pt x="216712" y="171528"/>
                    </a:cubicBezTo>
                    <a:cubicBezTo>
                      <a:pt x="216712" y="158643"/>
                      <a:pt x="217834" y="146691"/>
                      <a:pt x="219704" y="135299"/>
                    </a:cubicBezTo>
                    <a:close/>
                    <a:moveTo>
                      <a:pt x="253368" y="54157"/>
                    </a:moveTo>
                    <a:cubicBezTo>
                      <a:pt x="227372" y="65362"/>
                      <a:pt x="205771" y="85064"/>
                      <a:pt x="192024" y="109715"/>
                    </a:cubicBezTo>
                    <a:lnTo>
                      <a:pt x="225876" y="109715"/>
                    </a:lnTo>
                    <a:cubicBezTo>
                      <a:pt x="232796" y="87118"/>
                      <a:pt x="242895" y="68723"/>
                      <a:pt x="253368" y="54157"/>
                    </a:cubicBezTo>
                    <a:close/>
                    <a:moveTo>
                      <a:pt x="354922" y="54064"/>
                    </a:moveTo>
                    <a:cubicBezTo>
                      <a:pt x="365395" y="68630"/>
                      <a:pt x="375494" y="87025"/>
                      <a:pt x="382414" y="109528"/>
                    </a:cubicBezTo>
                    <a:lnTo>
                      <a:pt x="416266" y="109528"/>
                    </a:lnTo>
                    <a:cubicBezTo>
                      <a:pt x="402519" y="85064"/>
                      <a:pt x="380918" y="65362"/>
                      <a:pt x="354922" y="54064"/>
                    </a:cubicBezTo>
                    <a:close/>
                    <a:moveTo>
                      <a:pt x="316956" y="49301"/>
                    </a:moveTo>
                    <a:lnTo>
                      <a:pt x="316956" y="109715"/>
                    </a:lnTo>
                    <a:lnTo>
                      <a:pt x="355109" y="109715"/>
                    </a:lnTo>
                    <a:cubicBezTo>
                      <a:pt x="344916" y="81702"/>
                      <a:pt x="329487" y="61907"/>
                      <a:pt x="316956" y="49301"/>
                    </a:cubicBezTo>
                    <a:close/>
                    <a:moveTo>
                      <a:pt x="291334" y="49021"/>
                    </a:moveTo>
                    <a:cubicBezTo>
                      <a:pt x="278803" y="61534"/>
                      <a:pt x="263093" y="81422"/>
                      <a:pt x="252994" y="109528"/>
                    </a:cubicBezTo>
                    <a:lnTo>
                      <a:pt x="291334" y="109528"/>
                    </a:lnTo>
                    <a:close/>
                    <a:moveTo>
                      <a:pt x="304145" y="0"/>
                    </a:moveTo>
                    <a:cubicBezTo>
                      <a:pt x="399059" y="0"/>
                      <a:pt x="476113" y="77034"/>
                      <a:pt x="476113" y="171715"/>
                    </a:cubicBezTo>
                    <a:cubicBezTo>
                      <a:pt x="476113" y="232315"/>
                      <a:pt x="444413" y="285725"/>
                      <a:pt x="396628" y="316258"/>
                    </a:cubicBezTo>
                    <a:cubicBezTo>
                      <a:pt x="394664" y="304680"/>
                      <a:pt x="390643" y="294969"/>
                      <a:pt x="384565" y="287219"/>
                    </a:cubicBezTo>
                    <a:cubicBezTo>
                      <a:pt x="381573" y="283484"/>
                      <a:pt x="378300" y="280496"/>
                      <a:pt x="374933" y="277975"/>
                    </a:cubicBezTo>
                    <a:cubicBezTo>
                      <a:pt x="392046" y="266677"/>
                      <a:pt x="406166" y="251457"/>
                      <a:pt x="416078" y="233529"/>
                    </a:cubicBezTo>
                    <a:lnTo>
                      <a:pt x="382321" y="233529"/>
                    </a:lnTo>
                    <a:cubicBezTo>
                      <a:pt x="377926" y="247908"/>
                      <a:pt x="372222" y="260607"/>
                      <a:pt x="365956" y="271625"/>
                    </a:cubicBezTo>
                    <a:cubicBezTo>
                      <a:pt x="361748" y="267050"/>
                      <a:pt x="355670" y="261728"/>
                      <a:pt x="347441" y="257059"/>
                    </a:cubicBezTo>
                    <a:cubicBezTo>
                      <a:pt x="346693" y="256685"/>
                      <a:pt x="346038" y="256312"/>
                      <a:pt x="345290" y="255938"/>
                    </a:cubicBezTo>
                    <a:cubicBezTo>
                      <a:pt x="348937" y="249216"/>
                      <a:pt x="352397" y="241746"/>
                      <a:pt x="355296" y="233715"/>
                    </a:cubicBezTo>
                    <a:lnTo>
                      <a:pt x="316956" y="233715"/>
                    </a:lnTo>
                    <a:lnTo>
                      <a:pt x="316956" y="246881"/>
                    </a:lnTo>
                    <a:cubicBezTo>
                      <a:pt x="313403" y="246414"/>
                      <a:pt x="309662" y="246134"/>
                      <a:pt x="305735" y="246134"/>
                    </a:cubicBezTo>
                    <a:cubicBezTo>
                      <a:pt x="303303" y="246134"/>
                      <a:pt x="300685" y="246228"/>
                      <a:pt x="298067" y="246508"/>
                    </a:cubicBezTo>
                    <a:cubicBezTo>
                      <a:pt x="295822" y="246508"/>
                      <a:pt x="293578" y="246788"/>
                      <a:pt x="291334" y="247161"/>
                    </a:cubicBezTo>
                    <a:lnTo>
                      <a:pt x="291334" y="233529"/>
                    </a:lnTo>
                    <a:lnTo>
                      <a:pt x="253181" y="233529"/>
                    </a:lnTo>
                    <a:cubicBezTo>
                      <a:pt x="256267" y="241932"/>
                      <a:pt x="259727" y="249589"/>
                      <a:pt x="263654" y="256592"/>
                    </a:cubicBezTo>
                    <a:cubicBezTo>
                      <a:pt x="261223" y="257993"/>
                      <a:pt x="258885" y="259487"/>
                      <a:pt x="256548" y="261074"/>
                    </a:cubicBezTo>
                    <a:cubicBezTo>
                      <a:pt x="251498" y="264155"/>
                      <a:pt x="246822" y="267797"/>
                      <a:pt x="242427" y="271812"/>
                    </a:cubicBezTo>
                    <a:cubicBezTo>
                      <a:pt x="236162" y="260701"/>
                      <a:pt x="230458" y="248002"/>
                      <a:pt x="225969" y="233529"/>
                    </a:cubicBezTo>
                    <a:lnTo>
                      <a:pt x="192212" y="233529"/>
                    </a:lnTo>
                    <a:cubicBezTo>
                      <a:pt x="202404" y="252017"/>
                      <a:pt x="217273" y="267704"/>
                      <a:pt x="234946" y="279095"/>
                    </a:cubicBezTo>
                    <a:cubicBezTo>
                      <a:pt x="224380" y="290487"/>
                      <a:pt x="216992" y="303279"/>
                      <a:pt x="213345" y="317192"/>
                    </a:cubicBezTo>
                    <a:cubicBezTo>
                      <a:pt x="164719" y="286939"/>
                      <a:pt x="132177" y="232968"/>
                      <a:pt x="132177" y="171715"/>
                    </a:cubicBezTo>
                    <a:cubicBezTo>
                      <a:pt x="132177" y="76940"/>
                      <a:pt x="209418" y="0"/>
                      <a:pt x="304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2" name="îṡḻidé"/>
            <p:cNvGrpSpPr/>
            <p:nvPr/>
          </p:nvGrpSpPr>
          <p:grpSpPr>
            <a:xfrm>
              <a:off x="6926126" y="3218501"/>
              <a:ext cx="1079317" cy="1104045"/>
              <a:chOff x="8788575" y="2582722"/>
              <a:chExt cx="1421698" cy="1421698"/>
            </a:xfrm>
          </p:grpSpPr>
          <p:sp>
            <p:nvSpPr>
              <p:cNvPr id="52" name="ïş1îḍe"/>
              <p:cNvSpPr/>
              <p:nvPr/>
            </p:nvSpPr>
            <p:spPr>
              <a:xfrm>
                <a:off x="8788575" y="2582722"/>
                <a:ext cx="1421698" cy="14216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168400" dist="571500" dir="5400000" sx="62000" sy="62000" algn="t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ïṡľïdè"/>
              <p:cNvSpPr/>
              <p:nvPr/>
            </p:nvSpPr>
            <p:spPr bwMode="auto">
              <a:xfrm>
                <a:off x="9256344" y="3056836"/>
                <a:ext cx="486160" cy="473471"/>
              </a:xfrm>
              <a:custGeom>
                <a:avLst/>
                <a:gdLst>
                  <a:gd name="connsiteX0" fmla="*/ 254856 w 607258"/>
                  <a:gd name="connsiteY0" fmla="*/ 462909 h 591409"/>
                  <a:gd name="connsiteX1" fmla="*/ 281230 w 607258"/>
                  <a:gd name="connsiteY1" fmla="*/ 545836 h 591409"/>
                  <a:gd name="connsiteX2" fmla="*/ 284784 w 607258"/>
                  <a:gd name="connsiteY2" fmla="*/ 557043 h 591409"/>
                  <a:gd name="connsiteX3" fmla="*/ 296568 w 607258"/>
                  <a:gd name="connsiteY3" fmla="*/ 523797 h 591409"/>
                  <a:gd name="connsiteX4" fmla="*/ 303676 w 607258"/>
                  <a:gd name="connsiteY4" fmla="*/ 484388 h 591409"/>
                  <a:gd name="connsiteX5" fmla="*/ 303769 w 607258"/>
                  <a:gd name="connsiteY5" fmla="*/ 484388 h 591409"/>
                  <a:gd name="connsiteX6" fmla="*/ 303863 w 607258"/>
                  <a:gd name="connsiteY6" fmla="*/ 484388 h 591409"/>
                  <a:gd name="connsiteX7" fmla="*/ 304050 w 607258"/>
                  <a:gd name="connsiteY7" fmla="*/ 484388 h 591409"/>
                  <a:gd name="connsiteX8" fmla="*/ 304144 w 607258"/>
                  <a:gd name="connsiteY8" fmla="*/ 484388 h 591409"/>
                  <a:gd name="connsiteX9" fmla="*/ 311252 w 607258"/>
                  <a:gd name="connsiteY9" fmla="*/ 523797 h 591409"/>
                  <a:gd name="connsiteX10" fmla="*/ 322942 w 607258"/>
                  <a:gd name="connsiteY10" fmla="*/ 557043 h 591409"/>
                  <a:gd name="connsiteX11" fmla="*/ 326590 w 607258"/>
                  <a:gd name="connsiteY11" fmla="*/ 545836 h 591409"/>
                  <a:gd name="connsiteX12" fmla="*/ 352870 w 607258"/>
                  <a:gd name="connsiteY12" fmla="*/ 462909 h 591409"/>
                  <a:gd name="connsiteX13" fmla="*/ 407395 w 607258"/>
                  <a:gd name="connsiteY13" fmla="*/ 489244 h 591409"/>
                  <a:gd name="connsiteX14" fmla="*/ 423014 w 607258"/>
                  <a:gd name="connsiteY14" fmla="*/ 497556 h 591409"/>
                  <a:gd name="connsiteX15" fmla="*/ 449575 w 607258"/>
                  <a:gd name="connsiteY15" fmla="*/ 483454 h 591409"/>
                  <a:gd name="connsiteX16" fmla="*/ 471647 w 607258"/>
                  <a:gd name="connsiteY16" fmla="*/ 553214 h 591409"/>
                  <a:gd name="connsiteX17" fmla="*/ 474640 w 607258"/>
                  <a:gd name="connsiteY17" fmla="*/ 562646 h 591409"/>
                  <a:gd name="connsiteX18" fmla="*/ 484460 w 607258"/>
                  <a:gd name="connsiteY18" fmla="*/ 534630 h 591409"/>
                  <a:gd name="connsiteX19" fmla="*/ 490446 w 607258"/>
                  <a:gd name="connsiteY19" fmla="*/ 501571 h 591409"/>
                  <a:gd name="connsiteX20" fmla="*/ 490539 w 607258"/>
                  <a:gd name="connsiteY20" fmla="*/ 501571 h 591409"/>
                  <a:gd name="connsiteX21" fmla="*/ 490726 w 607258"/>
                  <a:gd name="connsiteY21" fmla="*/ 501571 h 591409"/>
                  <a:gd name="connsiteX22" fmla="*/ 490820 w 607258"/>
                  <a:gd name="connsiteY22" fmla="*/ 501571 h 591409"/>
                  <a:gd name="connsiteX23" fmla="*/ 490913 w 607258"/>
                  <a:gd name="connsiteY23" fmla="*/ 501571 h 591409"/>
                  <a:gd name="connsiteX24" fmla="*/ 496899 w 607258"/>
                  <a:gd name="connsiteY24" fmla="*/ 534630 h 591409"/>
                  <a:gd name="connsiteX25" fmla="*/ 506813 w 607258"/>
                  <a:gd name="connsiteY25" fmla="*/ 562646 h 591409"/>
                  <a:gd name="connsiteX26" fmla="*/ 509805 w 607258"/>
                  <a:gd name="connsiteY26" fmla="*/ 553214 h 591409"/>
                  <a:gd name="connsiteX27" fmla="*/ 531877 w 607258"/>
                  <a:gd name="connsiteY27" fmla="*/ 483454 h 591409"/>
                  <a:gd name="connsiteX28" fmla="*/ 577611 w 607258"/>
                  <a:gd name="connsiteY28" fmla="*/ 505493 h 591409"/>
                  <a:gd name="connsiteX29" fmla="*/ 607258 w 607258"/>
                  <a:gd name="connsiteY29" fmla="*/ 591409 h 591409"/>
                  <a:gd name="connsiteX30" fmla="*/ 490352 w 607258"/>
                  <a:gd name="connsiteY30" fmla="*/ 591409 h 591409"/>
                  <a:gd name="connsiteX31" fmla="*/ 484366 w 607258"/>
                  <a:gd name="connsiteY31" fmla="*/ 591409 h 591409"/>
                  <a:gd name="connsiteX32" fmla="*/ 442935 w 607258"/>
                  <a:gd name="connsiteY32" fmla="*/ 591409 h 591409"/>
                  <a:gd name="connsiteX33" fmla="*/ 373072 w 607258"/>
                  <a:gd name="connsiteY33" fmla="*/ 591409 h 591409"/>
                  <a:gd name="connsiteX34" fmla="*/ 303769 w 607258"/>
                  <a:gd name="connsiteY34" fmla="*/ 591409 h 591409"/>
                  <a:gd name="connsiteX35" fmla="*/ 296568 w 607258"/>
                  <a:gd name="connsiteY35" fmla="*/ 591409 h 591409"/>
                  <a:gd name="connsiteX36" fmla="*/ 234093 w 607258"/>
                  <a:gd name="connsiteY36" fmla="*/ 591409 h 591409"/>
                  <a:gd name="connsiteX37" fmla="*/ 164230 w 607258"/>
                  <a:gd name="connsiteY37" fmla="*/ 591409 h 591409"/>
                  <a:gd name="connsiteX38" fmla="*/ 117093 w 607258"/>
                  <a:gd name="connsiteY38" fmla="*/ 591409 h 591409"/>
                  <a:gd name="connsiteX39" fmla="*/ 111108 w 607258"/>
                  <a:gd name="connsiteY39" fmla="*/ 591409 h 591409"/>
                  <a:gd name="connsiteX40" fmla="*/ 0 w 607258"/>
                  <a:gd name="connsiteY40" fmla="*/ 591409 h 591409"/>
                  <a:gd name="connsiteX41" fmla="*/ 30208 w 607258"/>
                  <a:gd name="connsiteY41" fmla="*/ 505493 h 591409"/>
                  <a:gd name="connsiteX42" fmla="*/ 75942 w 607258"/>
                  <a:gd name="connsiteY42" fmla="*/ 483454 h 591409"/>
                  <a:gd name="connsiteX43" fmla="*/ 98014 w 607258"/>
                  <a:gd name="connsiteY43" fmla="*/ 553214 h 591409"/>
                  <a:gd name="connsiteX44" fmla="*/ 101007 w 607258"/>
                  <a:gd name="connsiteY44" fmla="*/ 562646 h 591409"/>
                  <a:gd name="connsiteX45" fmla="*/ 110827 w 607258"/>
                  <a:gd name="connsiteY45" fmla="*/ 534630 h 591409"/>
                  <a:gd name="connsiteX46" fmla="*/ 116813 w 607258"/>
                  <a:gd name="connsiteY46" fmla="*/ 501571 h 591409"/>
                  <a:gd name="connsiteX47" fmla="*/ 117000 w 607258"/>
                  <a:gd name="connsiteY47" fmla="*/ 501571 h 591409"/>
                  <a:gd name="connsiteX48" fmla="*/ 117093 w 607258"/>
                  <a:gd name="connsiteY48" fmla="*/ 501571 h 591409"/>
                  <a:gd name="connsiteX49" fmla="*/ 117187 w 607258"/>
                  <a:gd name="connsiteY49" fmla="*/ 501571 h 591409"/>
                  <a:gd name="connsiteX50" fmla="*/ 117374 w 607258"/>
                  <a:gd name="connsiteY50" fmla="*/ 501571 h 591409"/>
                  <a:gd name="connsiteX51" fmla="*/ 123360 w 607258"/>
                  <a:gd name="connsiteY51" fmla="*/ 534630 h 591409"/>
                  <a:gd name="connsiteX52" fmla="*/ 133180 w 607258"/>
                  <a:gd name="connsiteY52" fmla="*/ 562646 h 591409"/>
                  <a:gd name="connsiteX53" fmla="*/ 136172 w 607258"/>
                  <a:gd name="connsiteY53" fmla="*/ 553214 h 591409"/>
                  <a:gd name="connsiteX54" fmla="*/ 158244 w 607258"/>
                  <a:gd name="connsiteY54" fmla="*/ 483454 h 591409"/>
                  <a:gd name="connsiteX55" fmla="*/ 184806 w 607258"/>
                  <a:gd name="connsiteY55" fmla="*/ 497556 h 591409"/>
                  <a:gd name="connsiteX56" fmla="*/ 200424 w 607258"/>
                  <a:gd name="connsiteY56" fmla="*/ 489244 h 591409"/>
                  <a:gd name="connsiteX57" fmla="*/ 254856 w 607258"/>
                  <a:gd name="connsiteY57" fmla="*/ 462909 h 591409"/>
                  <a:gd name="connsiteX58" fmla="*/ 486780 w 607258"/>
                  <a:gd name="connsiteY58" fmla="*/ 322405 h 591409"/>
                  <a:gd name="connsiteX59" fmla="*/ 516615 w 607258"/>
                  <a:gd name="connsiteY59" fmla="*/ 328662 h 591409"/>
                  <a:gd name="connsiteX60" fmla="*/ 531112 w 607258"/>
                  <a:gd name="connsiteY60" fmla="*/ 342111 h 591409"/>
                  <a:gd name="connsiteX61" fmla="*/ 547012 w 607258"/>
                  <a:gd name="connsiteY61" fmla="*/ 392546 h 591409"/>
                  <a:gd name="connsiteX62" fmla="*/ 544954 w 607258"/>
                  <a:gd name="connsiteY62" fmla="*/ 400297 h 591409"/>
                  <a:gd name="connsiteX63" fmla="*/ 550004 w 607258"/>
                  <a:gd name="connsiteY63" fmla="*/ 421405 h 591409"/>
                  <a:gd name="connsiteX64" fmla="*/ 539810 w 607258"/>
                  <a:gd name="connsiteY64" fmla="*/ 439244 h 591409"/>
                  <a:gd name="connsiteX65" fmla="*/ 503802 w 607258"/>
                  <a:gd name="connsiteY65" fmla="*/ 483700 h 591409"/>
                  <a:gd name="connsiteX66" fmla="*/ 477334 w 607258"/>
                  <a:gd name="connsiteY66" fmla="*/ 483700 h 591409"/>
                  <a:gd name="connsiteX67" fmla="*/ 441419 w 607258"/>
                  <a:gd name="connsiteY67" fmla="*/ 439244 h 591409"/>
                  <a:gd name="connsiteX68" fmla="*/ 431225 w 607258"/>
                  <a:gd name="connsiteY68" fmla="*/ 421405 h 591409"/>
                  <a:gd name="connsiteX69" fmla="*/ 436275 w 607258"/>
                  <a:gd name="connsiteY69" fmla="*/ 400297 h 591409"/>
                  <a:gd name="connsiteX70" fmla="*/ 434217 w 607258"/>
                  <a:gd name="connsiteY70" fmla="*/ 392546 h 591409"/>
                  <a:gd name="connsiteX71" fmla="*/ 434030 w 607258"/>
                  <a:gd name="connsiteY71" fmla="*/ 367795 h 591409"/>
                  <a:gd name="connsiteX72" fmla="*/ 448527 w 607258"/>
                  <a:gd name="connsiteY72" fmla="*/ 342392 h 591409"/>
                  <a:gd name="connsiteX73" fmla="*/ 461995 w 607258"/>
                  <a:gd name="connsiteY73" fmla="*/ 331277 h 591409"/>
                  <a:gd name="connsiteX74" fmla="*/ 475089 w 607258"/>
                  <a:gd name="connsiteY74" fmla="*/ 324553 h 591409"/>
                  <a:gd name="connsiteX75" fmla="*/ 486780 w 607258"/>
                  <a:gd name="connsiteY75" fmla="*/ 322405 h 591409"/>
                  <a:gd name="connsiteX76" fmla="*/ 113711 w 607258"/>
                  <a:gd name="connsiteY76" fmla="*/ 322405 h 591409"/>
                  <a:gd name="connsiteX77" fmla="*/ 143552 w 607258"/>
                  <a:gd name="connsiteY77" fmla="*/ 328662 h 591409"/>
                  <a:gd name="connsiteX78" fmla="*/ 157958 w 607258"/>
                  <a:gd name="connsiteY78" fmla="*/ 342111 h 591409"/>
                  <a:gd name="connsiteX79" fmla="*/ 173954 w 607258"/>
                  <a:gd name="connsiteY79" fmla="*/ 392546 h 591409"/>
                  <a:gd name="connsiteX80" fmla="*/ 171802 w 607258"/>
                  <a:gd name="connsiteY80" fmla="*/ 400297 h 591409"/>
                  <a:gd name="connsiteX81" fmla="*/ 176947 w 607258"/>
                  <a:gd name="connsiteY81" fmla="*/ 421405 h 591409"/>
                  <a:gd name="connsiteX82" fmla="*/ 166751 w 607258"/>
                  <a:gd name="connsiteY82" fmla="*/ 439244 h 591409"/>
                  <a:gd name="connsiteX83" fmla="*/ 130643 w 607258"/>
                  <a:gd name="connsiteY83" fmla="*/ 483700 h 591409"/>
                  <a:gd name="connsiteX84" fmla="*/ 104264 w 607258"/>
                  <a:gd name="connsiteY84" fmla="*/ 483700 h 591409"/>
                  <a:gd name="connsiteX85" fmla="*/ 68343 w 607258"/>
                  <a:gd name="connsiteY85" fmla="*/ 439244 h 591409"/>
                  <a:gd name="connsiteX86" fmla="*/ 58053 w 607258"/>
                  <a:gd name="connsiteY86" fmla="*/ 421592 h 591409"/>
                  <a:gd name="connsiteX87" fmla="*/ 63198 w 607258"/>
                  <a:gd name="connsiteY87" fmla="*/ 400391 h 591409"/>
                  <a:gd name="connsiteX88" fmla="*/ 61046 w 607258"/>
                  <a:gd name="connsiteY88" fmla="*/ 392639 h 591409"/>
                  <a:gd name="connsiteX89" fmla="*/ 60953 w 607258"/>
                  <a:gd name="connsiteY89" fmla="*/ 367889 h 591409"/>
                  <a:gd name="connsiteX90" fmla="*/ 75452 w 607258"/>
                  <a:gd name="connsiteY90" fmla="*/ 342485 h 591409"/>
                  <a:gd name="connsiteX91" fmla="*/ 88922 w 607258"/>
                  <a:gd name="connsiteY91" fmla="*/ 331371 h 591409"/>
                  <a:gd name="connsiteX92" fmla="*/ 101831 w 607258"/>
                  <a:gd name="connsiteY92" fmla="*/ 324646 h 591409"/>
                  <a:gd name="connsiteX93" fmla="*/ 113711 w 607258"/>
                  <a:gd name="connsiteY93" fmla="*/ 322405 h 591409"/>
                  <a:gd name="connsiteX94" fmla="*/ 299632 w 607258"/>
                  <a:gd name="connsiteY94" fmla="*/ 270867 h 591409"/>
                  <a:gd name="connsiteX95" fmla="*/ 335085 w 607258"/>
                  <a:gd name="connsiteY95" fmla="*/ 278338 h 591409"/>
                  <a:gd name="connsiteX96" fmla="*/ 352298 w 607258"/>
                  <a:gd name="connsiteY96" fmla="*/ 294401 h 591409"/>
                  <a:gd name="connsiteX97" fmla="*/ 371194 w 607258"/>
                  <a:gd name="connsiteY97" fmla="*/ 354447 h 591409"/>
                  <a:gd name="connsiteX98" fmla="*/ 368761 w 607258"/>
                  <a:gd name="connsiteY98" fmla="*/ 363693 h 591409"/>
                  <a:gd name="connsiteX99" fmla="*/ 374842 w 607258"/>
                  <a:gd name="connsiteY99" fmla="*/ 388813 h 591409"/>
                  <a:gd name="connsiteX100" fmla="*/ 362588 w 607258"/>
                  <a:gd name="connsiteY100" fmla="*/ 410105 h 591409"/>
                  <a:gd name="connsiteX101" fmla="*/ 319744 w 607258"/>
                  <a:gd name="connsiteY101" fmla="*/ 463055 h 591409"/>
                  <a:gd name="connsiteX102" fmla="*/ 288313 w 607258"/>
                  <a:gd name="connsiteY102" fmla="*/ 463148 h 591409"/>
                  <a:gd name="connsiteX103" fmla="*/ 245469 w 607258"/>
                  <a:gd name="connsiteY103" fmla="*/ 410199 h 591409"/>
                  <a:gd name="connsiteX104" fmla="*/ 233308 w 607258"/>
                  <a:gd name="connsiteY104" fmla="*/ 388907 h 591409"/>
                  <a:gd name="connsiteX105" fmla="*/ 239482 w 607258"/>
                  <a:gd name="connsiteY105" fmla="*/ 363786 h 591409"/>
                  <a:gd name="connsiteX106" fmla="*/ 237050 w 607258"/>
                  <a:gd name="connsiteY106" fmla="*/ 354541 h 591409"/>
                  <a:gd name="connsiteX107" fmla="*/ 236863 w 607258"/>
                  <a:gd name="connsiteY107" fmla="*/ 325031 h 591409"/>
                  <a:gd name="connsiteX108" fmla="*/ 254075 w 607258"/>
                  <a:gd name="connsiteY108" fmla="*/ 294774 h 591409"/>
                  <a:gd name="connsiteX109" fmla="*/ 270071 w 607258"/>
                  <a:gd name="connsiteY109" fmla="*/ 281607 h 591409"/>
                  <a:gd name="connsiteX110" fmla="*/ 285506 w 607258"/>
                  <a:gd name="connsiteY110" fmla="*/ 273669 h 591409"/>
                  <a:gd name="connsiteX111" fmla="*/ 299632 w 607258"/>
                  <a:gd name="connsiteY111" fmla="*/ 270867 h 591409"/>
                  <a:gd name="connsiteX112" fmla="*/ 246074 w 607258"/>
                  <a:gd name="connsiteY112" fmla="*/ 135486 h 591409"/>
                  <a:gd name="connsiteX113" fmla="*/ 242708 w 607258"/>
                  <a:gd name="connsiteY113" fmla="*/ 171715 h 591409"/>
                  <a:gd name="connsiteX114" fmla="*/ 246168 w 607258"/>
                  <a:gd name="connsiteY114" fmla="*/ 207944 h 591409"/>
                  <a:gd name="connsiteX115" fmla="*/ 291334 w 607258"/>
                  <a:gd name="connsiteY115" fmla="*/ 207944 h 591409"/>
                  <a:gd name="connsiteX116" fmla="*/ 291334 w 607258"/>
                  <a:gd name="connsiteY116" fmla="*/ 135486 h 591409"/>
                  <a:gd name="connsiteX117" fmla="*/ 388399 w 607258"/>
                  <a:gd name="connsiteY117" fmla="*/ 135299 h 591409"/>
                  <a:gd name="connsiteX118" fmla="*/ 391391 w 607258"/>
                  <a:gd name="connsiteY118" fmla="*/ 171528 h 591409"/>
                  <a:gd name="connsiteX119" fmla="*/ 388399 w 607258"/>
                  <a:gd name="connsiteY119" fmla="*/ 207757 h 591409"/>
                  <a:gd name="connsiteX120" fmla="*/ 426926 w 607258"/>
                  <a:gd name="connsiteY120" fmla="*/ 207757 h 591409"/>
                  <a:gd name="connsiteX121" fmla="*/ 432162 w 607258"/>
                  <a:gd name="connsiteY121" fmla="*/ 171528 h 591409"/>
                  <a:gd name="connsiteX122" fmla="*/ 426926 w 607258"/>
                  <a:gd name="connsiteY122" fmla="*/ 135299 h 591409"/>
                  <a:gd name="connsiteX123" fmla="*/ 316956 w 607258"/>
                  <a:gd name="connsiteY123" fmla="*/ 135299 h 591409"/>
                  <a:gd name="connsiteX124" fmla="*/ 316956 w 607258"/>
                  <a:gd name="connsiteY124" fmla="*/ 207757 h 591409"/>
                  <a:gd name="connsiteX125" fmla="*/ 362216 w 607258"/>
                  <a:gd name="connsiteY125" fmla="*/ 207757 h 591409"/>
                  <a:gd name="connsiteX126" fmla="*/ 365582 w 607258"/>
                  <a:gd name="connsiteY126" fmla="*/ 171528 h 591409"/>
                  <a:gd name="connsiteX127" fmla="*/ 362122 w 607258"/>
                  <a:gd name="connsiteY127" fmla="*/ 135299 h 591409"/>
                  <a:gd name="connsiteX128" fmla="*/ 181177 w 607258"/>
                  <a:gd name="connsiteY128" fmla="*/ 135299 h 591409"/>
                  <a:gd name="connsiteX129" fmla="*/ 175940 w 607258"/>
                  <a:gd name="connsiteY129" fmla="*/ 171528 h 591409"/>
                  <a:gd name="connsiteX130" fmla="*/ 181177 w 607258"/>
                  <a:gd name="connsiteY130" fmla="*/ 207757 h 591409"/>
                  <a:gd name="connsiteX131" fmla="*/ 219704 w 607258"/>
                  <a:gd name="connsiteY131" fmla="*/ 207757 h 591409"/>
                  <a:gd name="connsiteX132" fmla="*/ 216712 w 607258"/>
                  <a:gd name="connsiteY132" fmla="*/ 171528 h 591409"/>
                  <a:gd name="connsiteX133" fmla="*/ 219704 w 607258"/>
                  <a:gd name="connsiteY133" fmla="*/ 135299 h 591409"/>
                  <a:gd name="connsiteX134" fmla="*/ 253368 w 607258"/>
                  <a:gd name="connsiteY134" fmla="*/ 54157 h 591409"/>
                  <a:gd name="connsiteX135" fmla="*/ 192024 w 607258"/>
                  <a:gd name="connsiteY135" fmla="*/ 109715 h 591409"/>
                  <a:gd name="connsiteX136" fmla="*/ 225876 w 607258"/>
                  <a:gd name="connsiteY136" fmla="*/ 109715 h 591409"/>
                  <a:gd name="connsiteX137" fmla="*/ 253368 w 607258"/>
                  <a:gd name="connsiteY137" fmla="*/ 54157 h 591409"/>
                  <a:gd name="connsiteX138" fmla="*/ 354922 w 607258"/>
                  <a:gd name="connsiteY138" fmla="*/ 54064 h 591409"/>
                  <a:gd name="connsiteX139" fmla="*/ 382414 w 607258"/>
                  <a:gd name="connsiteY139" fmla="*/ 109528 h 591409"/>
                  <a:gd name="connsiteX140" fmla="*/ 416266 w 607258"/>
                  <a:gd name="connsiteY140" fmla="*/ 109528 h 591409"/>
                  <a:gd name="connsiteX141" fmla="*/ 354922 w 607258"/>
                  <a:gd name="connsiteY141" fmla="*/ 54064 h 591409"/>
                  <a:gd name="connsiteX142" fmla="*/ 316956 w 607258"/>
                  <a:gd name="connsiteY142" fmla="*/ 49301 h 591409"/>
                  <a:gd name="connsiteX143" fmla="*/ 316956 w 607258"/>
                  <a:gd name="connsiteY143" fmla="*/ 109715 h 591409"/>
                  <a:gd name="connsiteX144" fmla="*/ 355109 w 607258"/>
                  <a:gd name="connsiteY144" fmla="*/ 109715 h 591409"/>
                  <a:gd name="connsiteX145" fmla="*/ 316956 w 607258"/>
                  <a:gd name="connsiteY145" fmla="*/ 49301 h 591409"/>
                  <a:gd name="connsiteX146" fmla="*/ 291334 w 607258"/>
                  <a:gd name="connsiteY146" fmla="*/ 49021 h 591409"/>
                  <a:gd name="connsiteX147" fmla="*/ 252994 w 607258"/>
                  <a:gd name="connsiteY147" fmla="*/ 109528 h 591409"/>
                  <a:gd name="connsiteX148" fmla="*/ 291334 w 607258"/>
                  <a:gd name="connsiteY148" fmla="*/ 109528 h 591409"/>
                  <a:gd name="connsiteX149" fmla="*/ 304145 w 607258"/>
                  <a:gd name="connsiteY149" fmla="*/ 0 h 591409"/>
                  <a:gd name="connsiteX150" fmla="*/ 476113 w 607258"/>
                  <a:gd name="connsiteY150" fmla="*/ 171715 h 591409"/>
                  <a:gd name="connsiteX151" fmla="*/ 396628 w 607258"/>
                  <a:gd name="connsiteY151" fmla="*/ 316258 h 591409"/>
                  <a:gd name="connsiteX152" fmla="*/ 384565 w 607258"/>
                  <a:gd name="connsiteY152" fmla="*/ 287219 h 591409"/>
                  <a:gd name="connsiteX153" fmla="*/ 374933 w 607258"/>
                  <a:gd name="connsiteY153" fmla="*/ 277975 h 591409"/>
                  <a:gd name="connsiteX154" fmla="*/ 416078 w 607258"/>
                  <a:gd name="connsiteY154" fmla="*/ 233529 h 591409"/>
                  <a:gd name="connsiteX155" fmla="*/ 382321 w 607258"/>
                  <a:gd name="connsiteY155" fmla="*/ 233529 h 591409"/>
                  <a:gd name="connsiteX156" fmla="*/ 365956 w 607258"/>
                  <a:gd name="connsiteY156" fmla="*/ 271625 h 591409"/>
                  <a:gd name="connsiteX157" fmla="*/ 347441 w 607258"/>
                  <a:gd name="connsiteY157" fmla="*/ 257059 h 591409"/>
                  <a:gd name="connsiteX158" fmla="*/ 345290 w 607258"/>
                  <a:gd name="connsiteY158" fmla="*/ 255938 h 591409"/>
                  <a:gd name="connsiteX159" fmla="*/ 355296 w 607258"/>
                  <a:gd name="connsiteY159" fmla="*/ 233715 h 591409"/>
                  <a:gd name="connsiteX160" fmla="*/ 316956 w 607258"/>
                  <a:gd name="connsiteY160" fmla="*/ 233715 h 591409"/>
                  <a:gd name="connsiteX161" fmla="*/ 316956 w 607258"/>
                  <a:gd name="connsiteY161" fmla="*/ 246881 h 591409"/>
                  <a:gd name="connsiteX162" fmla="*/ 305735 w 607258"/>
                  <a:gd name="connsiteY162" fmla="*/ 246134 h 591409"/>
                  <a:gd name="connsiteX163" fmla="*/ 298067 w 607258"/>
                  <a:gd name="connsiteY163" fmla="*/ 246508 h 591409"/>
                  <a:gd name="connsiteX164" fmla="*/ 291334 w 607258"/>
                  <a:gd name="connsiteY164" fmla="*/ 247161 h 591409"/>
                  <a:gd name="connsiteX165" fmla="*/ 291334 w 607258"/>
                  <a:gd name="connsiteY165" fmla="*/ 233529 h 591409"/>
                  <a:gd name="connsiteX166" fmla="*/ 253181 w 607258"/>
                  <a:gd name="connsiteY166" fmla="*/ 233529 h 591409"/>
                  <a:gd name="connsiteX167" fmla="*/ 263654 w 607258"/>
                  <a:gd name="connsiteY167" fmla="*/ 256592 h 591409"/>
                  <a:gd name="connsiteX168" fmla="*/ 256548 w 607258"/>
                  <a:gd name="connsiteY168" fmla="*/ 261074 h 591409"/>
                  <a:gd name="connsiteX169" fmla="*/ 242427 w 607258"/>
                  <a:gd name="connsiteY169" fmla="*/ 271812 h 591409"/>
                  <a:gd name="connsiteX170" fmla="*/ 225969 w 607258"/>
                  <a:gd name="connsiteY170" fmla="*/ 233529 h 591409"/>
                  <a:gd name="connsiteX171" fmla="*/ 192212 w 607258"/>
                  <a:gd name="connsiteY171" fmla="*/ 233529 h 591409"/>
                  <a:gd name="connsiteX172" fmla="*/ 234946 w 607258"/>
                  <a:gd name="connsiteY172" fmla="*/ 279095 h 591409"/>
                  <a:gd name="connsiteX173" fmla="*/ 213345 w 607258"/>
                  <a:gd name="connsiteY173" fmla="*/ 317192 h 591409"/>
                  <a:gd name="connsiteX174" fmla="*/ 132177 w 607258"/>
                  <a:gd name="connsiteY174" fmla="*/ 171715 h 591409"/>
                  <a:gd name="connsiteX175" fmla="*/ 304145 w 607258"/>
                  <a:gd name="connsiteY175" fmla="*/ 0 h 591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607258" h="591409">
                    <a:moveTo>
                      <a:pt x="254856" y="462909"/>
                    </a:moveTo>
                    <a:lnTo>
                      <a:pt x="281230" y="545836"/>
                    </a:lnTo>
                    <a:lnTo>
                      <a:pt x="284784" y="557043"/>
                    </a:lnTo>
                    <a:lnTo>
                      <a:pt x="296568" y="523797"/>
                    </a:lnTo>
                    <a:cubicBezTo>
                      <a:pt x="269446" y="486256"/>
                      <a:pt x="298626" y="484388"/>
                      <a:pt x="303676" y="484388"/>
                    </a:cubicBezTo>
                    <a:lnTo>
                      <a:pt x="303769" y="484388"/>
                    </a:lnTo>
                    <a:lnTo>
                      <a:pt x="303863" y="484388"/>
                    </a:lnTo>
                    <a:lnTo>
                      <a:pt x="304050" y="484388"/>
                    </a:lnTo>
                    <a:lnTo>
                      <a:pt x="304144" y="484388"/>
                    </a:lnTo>
                    <a:cubicBezTo>
                      <a:pt x="309287" y="484388"/>
                      <a:pt x="338280" y="486256"/>
                      <a:pt x="311252" y="523797"/>
                    </a:cubicBezTo>
                    <a:lnTo>
                      <a:pt x="322942" y="557043"/>
                    </a:lnTo>
                    <a:lnTo>
                      <a:pt x="326590" y="545836"/>
                    </a:lnTo>
                    <a:lnTo>
                      <a:pt x="352870" y="462909"/>
                    </a:lnTo>
                    <a:cubicBezTo>
                      <a:pt x="352870" y="462909"/>
                      <a:pt x="373352" y="476263"/>
                      <a:pt x="407395" y="489244"/>
                    </a:cubicBezTo>
                    <a:cubicBezTo>
                      <a:pt x="413662" y="491579"/>
                      <a:pt x="418712" y="494287"/>
                      <a:pt x="423014" y="497556"/>
                    </a:cubicBezTo>
                    <a:cubicBezTo>
                      <a:pt x="439942" y="489711"/>
                      <a:pt x="449575" y="483454"/>
                      <a:pt x="449575" y="483454"/>
                    </a:cubicBezTo>
                    <a:lnTo>
                      <a:pt x="471647" y="553214"/>
                    </a:lnTo>
                    <a:lnTo>
                      <a:pt x="474640" y="562646"/>
                    </a:lnTo>
                    <a:lnTo>
                      <a:pt x="484460" y="534630"/>
                    </a:lnTo>
                    <a:cubicBezTo>
                      <a:pt x="461733" y="503065"/>
                      <a:pt x="486237" y="501571"/>
                      <a:pt x="490446" y="501571"/>
                    </a:cubicBezTo>
                    <a:lnTo>
                      <a:pt x="490539" y="501571"/>
                    </a:lnTo>
                    <a:lnTo>
                      <a:pt x="490726" y="501571"/>
                    </a:lnTo>
                    <a:lnTo>
                      <a:pt x="490820" y="501571"/>
                    </a:lnTo>
                    <a:lnTo>
                      <a:pt x="490913" y="501571"/>
                    </a:lnTo>
                    <a:cubicBezTo>
                      <a:pt x="495215" y="501571"/>
                      <a:pt x="519625" y="503065"/>
                      <a:pt x="496899" y="534630"/>
                    </a:cubicBezTo>
                    <a:lnTo>
                      <a:pt x="506813" y="562646"/>
                    </a:lnTo>
                    <a:lnTo>
                      <a:pt x="509805" y="553214"/>
                    </a:lnTo>
                    <a:lnTo>
                      <a:pt x="531877" y="483454"/>
                    </a:lnTo>
                    <a:cubicBezTo>
                      <a:pt x="531877" y="483454"/>
                      <a:pt x="548899" y="494567"/>
                      <a:pt x="577611" y="505493"/>
                    </a:cubicBezTo>
                    <a:cubicBezTo>
                      <a:pt x="609129" y="516980"/>
                      <a:pt x="607165" y="542848"/>
                      <a:pt x="607258" y="591409"/>
                    </a:cubicBezTo>
                    <a:lnTo>
                      <a:pt x="490352" y="591409"/>
                    </a:lnTo>
                    <a:lnTo>
                      <a:pt x="484366" y="591409"/>
                    </a:lnTo>
                    <a:lnTo>
                      <a:pt x="442935" y="591409"/>
                    </a:lnTo>
                    <a:lnTo>
                      <a:pt x="373072" y="591409"/>
                    </a:lnTo>
                    <a:lnTo>
                      <a:pt x="303769" y="591409"/>
                    </a:lnTo>
                    <a:lnTo>
                      <a:pt x="296568" y="591409"/>
                    </a:lnTo>
                    <a:lnTo>
                      <a:pt x="234093" y="591409"/>
                    </a:lnTo>
                    <a:lnTo>
                      <a:pt x="164230" y="591409"/>
                    </a:lnTo>
                    <a:lnTo>
                      <a:pt x="117093" y="591409"/>
                    </a:lnTo>
                    <a:lnTo>
                      <a:pt x="111108" y="591409"/>
                    </a:lnTo>
                    <a:lnTo>
                      <a:pt x="0" y="591409"/>
                    </a:lnTo>
                    <a:cubicBezTo>
                      <a:pt x="655" y="542848"/>
                      <a:pt x="-1403" y="516980"/>
                      <a:pt x="30208" y="505493"/>
                    </a:cubicBezTo>
                    <a:cubicBezTo>
                      <a:pt x="58734" y="494661"/>
                      <a:pt x="75942" y="483454"/>
                      <a:pt x="75942" y="483454"/>
                    </a:cubicBezTo>
                    <a:lnTo>
                      <a:pt x="98014" y="553214"/>
                    </a:lnTo>
                    <a:lnTo>
                      <a:pt x="101007" y="562646"/>
                    </a:lnTo>
                    <a:lnTo>
                      <a:pt x="110827" y="534630"/>
                    </a:lnTo>
                    <a:cubicBezTo>
                      <a:pt x="88194" y="503065"/>
                      <a:pt x="112604" y="501571"/>
                      <a:pt x="116813" y="501571"/>
                    </a:cubicBezTo>
                    <a:lnTo>
                      <a:pt x="117000" y="501571"/>
                    </a:lnTo>
                    <a:lnTo>
                      <a:pt x="117093" y="501571"/>
                    </a:lnTo>
                    <a:lnTo>
                      <a:pt x="117187" y="501571"/>
                    </a:lnTo>
                    <a:lnTo>
                      <a:pt x="117374" y="501571"/>
                    </a:lnTo>
                    <a:cubicBezTo>
                      <a:pt x="121583" y="501571"/>
                      <a:pt x="145993" y="503065"/>
                      <a:pt x="123360" y="534630"/>
                    </a:cubicBezTo>
                    <a:lnTo>
                      <a:pt x="133180" y="562646"/>
                    </a:lnTo>
                    <a:lnTo>
                      <a:pt x="136172" y="553214"/>
                    </a:lnTo>
                    <a:lnTo>
                      <a:pt x="158244" y="483454"/>
                    </a:lnTo>
                    <a:cubicBezTo>
                      <a:pt x="158244" y="483454"/>
                      <a:pt x="167877" y="489804"/>
                      <a:pt x="184806" y="497556"/>
                    </a:cubicBezTo>
                    <a:cubicBezTo>
                      <a:pt x="189014" y="494194"/>
                      <a:pt x="194158" y="491485"/>
                      <a:pt x="200424" y="489244"/>
                    </a:cubicBezTo>
                    <a:cubicBezTo>
                      <a:pt x="234467" y="476263"/>
                      <a:pt x="254856" y="462909"/>
                      <a:pt x="254856" y="462909"/>
                    </a:cubicBezTo>
                    <a:close/>
                    <a:moveTo>
                      <a:pt x="486780" y="322405"/>
                    </a:moveTo>
                    <a:cubicBezTo>
                      <a:pt x="499780" y="321284"/>
                      <a:pt x="509601" y="324553"/>
                      <a:pt x="516615" y="328662"/>
                    </a:cubicBezTo>
                    <a:cubicBezTo>
                      <a:pt x="527090" y="334546"/>
                      <a:pt x="531112" y="342111"/>
                      <a:pt x="531112" y="342111"/>
                    </a:cubicBezTo>
                    <a:cubicBezTo>
                      <a:pt x="531112" y="342111"/>
                      <a:pt x="555148" y="343699"/>
                      <a:pt x="547012" y="392546"/>
                    </a:cubicBezTo>
                    <a:cubicBezTo>
                      <a:pt x="546544" y="395067"/>
                      <a:pt x="545796" y="397682"/>
                      <a:pt x="544954" y="400297"/>
                    </a:cubicBezTo>
                    <a:cubicBezTo>
                      <a:pt x="549630" y="399737"/>
                      <a:pt x="555429" y="402632"/>
                      <a:pt x="550004" y="421405"/>
                    </a:cubicBezTo>
                    <a:cubicBezTo>
                      <a:pt x="546170" y="435134"/>
                      <a:pt x="542522" y="438964"/>
                      <a:pt x="539810" y="439244"/>
                    </a:cubicBezTo>
                    <a:cubicBezTo>
                      <a:pt x="537285" y="455588"/>
                      <a:pt x="524191" y="476322"/>
                      <a:pt x="503802" y="483700"/>
                    </a:cubicBezTo>
                    <a:cubicBezTo>
                      <a:pt x="495197" y="486689"/>
                      <a:pt x="485845" y="486689"/>
                      <a:pt x="477334" y="483700"/>
                    </a:cubicBezTo>
                    <a:cubicBezTo>
                      <a:pt x="456664" y="476509"/>
                      <a:pt x="443944" y="455681"/>
                      <a:pt x="441419" y="439244"/>
                    </a:cubicBezTo>
                    <a:cubicBezTo>
                      <a:pt x="438707" y="439150"/>
                      <a:pt x="435059" y="435228"/>
                      <a:pt x="431225" y="421405"/>
                    </a:cubicBezTo>
                    <a:cubicBezTo>
                      <a:pt x="425800" y="402632"/>
                      <a:pt x="431412" y="399737"/>
                      <a:pt x="436275" y="400297"/>
                    </a:cubicBezTo>
                    <a:cubicBezTo>
                      <a:pt x="435340" y="397682"/>
                      <a:pt x="434685" y="395161"/>
                      <a:pt x="434217" y="392546"/>
                    </a:cubicBezTo>
                    <a:cubicBezTo>
                      <a:pt x="432440" y="383860"/>
                      <a:pt x="431973" y="375641"/>
                      <a:pt x="434030" y="367795"/>
                    </a:cubicBezTo>
                    <a:cubicBezTo>
                      <a:pt x="436462" y="357335"/>
                      <a:pt x="442167" y="348836"/>
                      <a:pt x="448527" y="342392"/>
                    </a:cubicBezTo>
                    <a:cubicBezTo>
                      <a:pt x="452642" y="338095"/>
                      <a:pt x="457132" y="334360"/>
                      <a:pt x="461995" y="331277"/>
                    </a:cubicBezTo>
                    <a:cubicBezTo>
                      <a:pt x="466017" y="328569"/>
                      <a:pt x="470319" y="326141"/>
                      <a:pt x="475089" y="324553"/>
                    </a:cubicBezTo>
                    <a:cubicBezTo>
                      <a:pt x="478830" y="323152"/>
                      <a:pt x="482852" y="322405"/>
                      <a:pt x="486780" y="322405"/>
                    </a:cubicBezTo>
                    <a:close/>
                    <a:moveTo>
                      <a:pt x="113711" y="322405"/>
                    </a:moveTo>
                    <a:cubicBezTo>
                      <a:pt x="126714" y="321284"/>
                      <a:pt x="136536" y="324553"/>
                      <a:pt x="143552" y="328662"/>
                    </a:cubicBezTo>
                    <a:cubicBezTo>
                      <a:pt x="154029" y="334546"/>
                      <a:pt x="157958" y="342111"/>
                      <a:pt x="157958" y="342111"/>
                    </a:cubicBezTo>
                    <a:cubicBezTo>
                      <a:pt x="157958" y="342111"/>
                      <a:pt x="182092" y="343699"/>
                      <a:pt x="173954" y="392546"/>
                    </a:cubicBezTo>
                    <a:cubicBezTo>
                      <a:pt x="173486" y="395067"/>
                      <a:pt x="172738" y="397682"/>
                      <a:pt x="171802" y="400297"/>
                    </a:cubicBezTo>
                    <a:cubicBezTo>
                      <a:pt x="176573" y="399737"/>
                      <a:pt x="182279" y="402632"/>
                      <a:pt x="176947" y="421405"/>
                    </a:cubicBezTo>
                    <a:cubicBezTo>
                      <a:pt x="173112" y="435134"/>
                      <a:pt x="169464" y="438964"/>
                      <a:pt x="166751" y="439244"/>
                    </a:cubicBezTo>
                    <a:cubicBezTo>
                      <a:pt x="164225" y="455588"/>
                      <a:pt x="151129" y="476322"/>
                      <a:pt x="130643" y="483700"/>
                    </a:cubicBezTo>
                    <a:cubicBezTo>
                      <a:pt x="122037" y="486689"/>
                      <a:pt x="112682" y="486689"/>
                      <a:pt x="104264" y="483700"/>
                    </a:cubicBezTo>
                    <a:cubicBezTo>
                      <a:pt x="83497" y="476509"/>
                      <a:pt x="70775" y="455681"/>
                      <a:pt x="68343" y="439244"/>
                    </a:cubicBezTo>
                    <a:cubicBezTo>
                      <a:pt x="65536" y="438964"/>
                      <a:pt x="61982" y="435134"/>
                      <a:pt x="58053" y="421592"/>
                    </a:cubicBezTo>
                    <a:cubicBezTo>
                      <a:pt x="52721" y="402726"/>
                      <a:pt x="58427" y="399924"/>
                      <a:pt x="63198" y="400391"/>
                    </a:cubicBezTo>
                    <a:cubicBezTo>
                      <a:pt x="62169" y="397776"/>
                      <a:pt x="61608" y="395254"/>
                      <a:pt x="61046" y="392639"/>
                    </a:cubicBezTo>
                    <a:cubicBezTo>
                      <a:pt x="59363" y="383953"/>
                      <a:pt x="58801" y="375734"/>
                      <a:pt x="60953" y="367889"/>
                    </a:cubicBezTo>
                    <a:cubicBezTo>
                      <a:pt x="63291" y="357428"/>
                      <a:pt x="69091" y="348929"/>
                      <a:pt x="75452" y="342485"/>
                    </a:cubicBezTo>
                    <a:cubicBezTo>
                      <a:pt x="79568" y="338282"/>
                      <a:pt x="84058" y="334546"/>
                      <a:pt x="88922" y="331371"/>
                    </a:cubicBezTo>
                    <a:cubicBezTo>
                      <a:pt x="92758" y="328662"/>
                      <a:pt x="97154" y="326327"/>
                      <a:pt x="101831" y="324646"/>
                    </a:cubicBezTo>
                    <a:cubicBezTo>
                      <a:pt x="105573" y="323432"/>
                      <a:pt x="109502" y="322685"/>
                      <a:pt x="113711" y="322405"/>
                    </a:cubicBezTo>
                    <a:close/>
                    <a:moveTo>
                      <a:pt x="299632" y="270867"/>
                    </a:moveTo>
                    <a:cubicBezTo>
                      <a:pt x="314973" y="269560"/>
                      <a:pt x="326666" y="273389"/>
                      <a:pt x="335085" y="278338"/>
                    </a:cubicBezTo>
                    <a:cubicBezTo>
                      <a:pt x="347527" y="285342"/>
                      <a:pt x="352298" y="294401"/>
                      <a:pt x="352298" y="294401"/>
                    </a:cubicBezTo>
                    <a:cubicBezTo>
                      <a:pt x="352298" y="294401"/>
                      <a:pt x="380922" y="296455"/>
                      <a:pt x="371194" y="354447"/>
                    </a:cubicBezTo>
                    <a:cubicBezTo>
                      <a:pt x="370632" y="357436"/>
                      <a:pt x="369884" y="360517"/>
                      <a:pt x="368761" y="363693"/>
                    </a:cubicBezTo>
                    <a:cubicBezTo>
                      <a:pt x="374468" y="363039"/>
                      <a:pt x="381203" y="366401"/>
                      <a:pt x="374842" y="388813"/>
                    </a:cubicBezTo>
                    <a:cubicBezTo>
                      <a:pt x="370258" y="405249"/>
                      <a:pt x="365862" y="409825"/>
                      <a:pt x="362588" y="410105"/>
                    </a:cubicBezTo>
                    <a:cubicBezTo>
                      <a:pt x="359594" y="429529"/>
                      <a:pt x="344066" y="454276"/>
                      <a:pt x="319744" y="463055"/>
                    </a:cubicBezTo>
                    <a:cubicBezTo>
                      <a:pt x="309641" y="466790"/>
                      <a:pt x="298416" y="466790"/>
                      <a:pt x="288313" y="463148"/>
                    </a:cubicBezTo>
                    <a:cubicBezTo>
                      <a:pt x="263617" y="454557"/>
                      <a:pt x="248462" y="429809"/>
                      <a:pt x="245469" y="410199"/>
                    </a:cubicBezTo>
                    <a:cubicBezTo>
                      <a:pt x="242288" y="409825"/>
                      <a:pt x="237892" y="405342"/>
                      <a:pt x="233308" y="388907"/>
                    </a:cubicBezTo>
                    <a:cubicBezTo>
                      <a:pt x="226947" y="366494"/>
                      <a:pt x="233682" y="363319"/>
                      <a:pt x="239482" y="363786"/>
                    </a:cubicBezTo>
                    <a:cubicBezTo>
                      <a:pt x="238360" y="360704"/>
                      <a:pt x="237518" y="357716"/>
                      <a:pt x="237050" y="354541"/>
                    </a:cubicBezTo>
                    <a:cubicBezTo>
                      <a:pt x="234992" y="344082"/>
                      <a:pt x="234431" y="334370"/>
                      <a:pt x="236863" y="325031"/>
                    </a:cubicBezTo>
                    <a:cubicBezTo>
                      <a:pt x="239763" y="312517"/>
                      <a:pt x="246498" y="302525"/>
                      <a:pt x="254075" y="294774"/>
                    </a:cubicBezTo>
                    <a:cubicBezTo>
                      <a:pt x="258846" y="289731"/>
                      <a:pt x="264365" y="285249"/>
                      <a:pt x="270071" y="281607"/>
                    </a:cubicBezTo>
                    <a:cubicBezTo>
                      <a:pt x="274655" y="278338"/>
                      <a:pt x="279894" y="275537"/>
                      <a:pt x="285506" y="273669"/>
                    </a:cubicBezTo>
                    <a:cubicBezTo>
                      <a:pt x="289903" y="272175"/>
                      <a:pt x="294674" y="271148"/>
                      <a:pt x="299632" y="270867"/>
                    </a:cubicBezTo>
                    <a:close/>
                    <a:moveTo>
                      <a:pt x="246074" y="135486"/>
                    </a:moveTo>
                    <a:cubicBezTo>
                      <a:pt x="243923" y="146504"/>
                      <a:pt x="242708" y="158643"/>
                      <a:pt x="242708" y="171715"/>
                    </a:cubicBezTo>
                    <a:cubicBezTo>
                      <a:pt x="242708" y="184787"/>
                      <a:pt x="244017" y="196833"/>
                      <a:pt x="246168" y="207944"/>
                    </a:cubicBezTo>
                    <a:lnTo>
                      <a:pt x="291334" y="207944"/>
                    </a:lnTo>
                    <a:lnTo>
                      <a:pt x="291334" y="135486"/>
                    </a:lnTo>
                    <a:close/>
                    <a:moveTo>
                      <a:pt x="388399" y="135299"/>
                    </a:moveTo>
                    <a:cubicBezTo>
                      <a:pt x="390269" y="146504"/>
                      <a:pt x="391391" y="158643"/>
                      <a:pt x="391391" y="171528"/>
                    </a:cubicBezTo>
                    <a:cubicBezTo>
                      <a:pt x="391391" y="184507"/>
                      <a:pt x="390269" y="196459"/>
                      <a:pt x="388399" y="207757"/>
                    </a:cubicBezTo>
                    <a:lnTo>
                      <a:pt x="426926" y="207757"/>
                    </a:lnTo>
                    <a:cubicBezTo>
                      <a:pt x="430292" y="196366"/>
                      <a:pt x="432162" y="184134"/>
                      <a:pt x="432162" y="171528"/>
                    </a:cubicBezTo>
                    <a:cubicBezTo>
                      <a:pt x="432162" y="159016"/>
                      <a:pt x="430292" y="146784"/>
                      <a:pt x="426926" y="135299"/>
                    </a:cubicBezTo>
                    <a:close/>
                    <a:moveTo>
                      <a:pt x="316956" y="135299"/>
                    </a:moveTo>
                    <a:lnTo>
                      <a:pt x="316956" y="207757"/>
                    </a:lnTo>
                    <a:lnTo>
                      <a:pt x="362216" y="207757"/>
                    </a:lnTo>
                    <a:cubicBezTo>
                      <a:pt x="364367" y="196739"/>
                      <a:pt x="365582" y="184601"/>
                      <a:pt x="365582" y="171528"/>
                    </a:cubicBezTo>
                    <a:cubicBezTo>
                      <a:pt x="365582" y="158456"/>
                      <a:pt x="364273" y="146411"/>
                      <a:pt x="362122" y="135299"/>
                    </a:cubicBezTo>
                    <a:close/>
                    <a:moveTo>
                      <a:pt x="181177" y="135299"/>
                    </a:moveTo>
                    <a:cubicBezTo>
                      <a:pt x="177811" y="146784"/>
                      <a:pt x="175940" y="159016"/>
                      <a:pt x="175940" y="171528"/>
                    </a:cubicBezTo>
                    <a:cubicBezTo>
                      <a:pt x="175940" y="184134"/>
                      <a:pt x="177811" y="196366"/>
                      <a:pt x="181177" y="207757"/>
                    </a:cubicBezTo>
                    <a:lnTo>
                      <a:pt x="219704" y="207757"/>
                    </a:lnTo>
                    <a:cubicBezTo>
                      <a:pt x="217834" y="196553"/>
                      <a:pt x="216712" y="184507"/>
                      <a:pt x="216712" y="171528"/>
                    </a:cubicBezTo>
                    <a:cubicBezTo>
                      <a:pt x="216712" y="158643"/>
                      <a:pt x="217834" y="146691"/>
                      <a:pt x="219704" y="135299"/>
                    </a:cubicBezTo>
                    <a:close/>
                    <a:moveTo>
                      <a:pt x="253368" y="54157"/>
                    </a:moveTo>
                    <a:cubicBezTo>
                      <a:pt x="227372" y="65362"/>
                      <a:pt x="205771" y="85064"/>
                      <a:pt x="192024" y="109715"/>
                    </a:cubicBezTo>
                    <a:lnTo>
                      <a:pt x="225876" y="109715"/>
                    </a:lnTo>
                    <a:cubicBezTo>
                      <a:pt x="232796" y="87118"/>
                      <a:pt x="242895" y="68723"/>
                      <a:pt x="253368" y="54157"/>
                    </a:cubicBezTo>
                    <a:close/>
                    <a:moveTo>
                      <a:pt x="354922" y="54064"/>
                    </a:moveTo>
                    <a:cubicBezTo>
                      <a:pt x="365395" y="68630"/>
                      <a:pt x="375494" y="87025"/>
                      <a:pt x="382414" y="109528"/>
                    </a:cubicBezTo>
                    <a:lnTo>
                      <a:pt x="416266" y="109528"/>
                    </a:lnTo>
                    <a:cubicBezTo>
                      <a:pt x="402519" y="85064"/>
                      <a:pt x="380918" y="65362"/>
                      <a:pt x="354922" y="54064"/>
                    </a:cubicBezTo>
                    <a:close/>
                    <a:moveTo>
                      <a:pt x="316956" y="49301"/>
                    </a:moveTo>
                    <a:lnTo>
                      <a:pt x="316956" y="109715"/>
                    </a:lnTo>
                    <a:lnTo>
                      <a:pt x="355109" y="109715"/>
                    </a:lnTo>
                    <a:cubicBezTo>
                      <a:pt x="344916" y="81702"/>
                      <a:pt x="329487" y="61907"/>
                      <a:pt x="316956" y="49301"/>
                    </a:cubicBezTo>
                    <a:close/>
                    <a:moveTo>
                      <a:pt x="291334" y="49021"/>
                    </a:moveTo>
                    <a:cubicBezTo>
                      <a:pt x="278803" y="61534"/>
                      <a:pt x="263093" y="81422"/>
                      <a:pt x="252994" y="109528"/>
                    </a:cubicBezTo>
                    <a:lnTo>
                      <a:pt x="291334" y="109528"/>
                    </a:lnTo>
                    <a:close/>
                    <a:moveTo>
                      <a:pt x="304145" y="0"/>
                    </a:moveTo>
                    <a:cubicBezTo>
                      <a:pt x="399059" y="0"/>
                      <a:pt x="476113" y="77034"/>
                      <a:pt x="476113" y="171715"/>
                    </a:cubicBezTo>
                    <a:cubicBezTo>
                      <a:pt x="476113" y="232315"/>
                      <a:pt x="444413" y="285725"/>
                      <a:pt x="396628" y="316258"/>
                    </a:cubicBezTo>
                    <a:cubicBezTo>
                      <a:pt x="394664" y="304680"/>
                      <a:pt x="390643" y="294969"/>
                      <a:pt x="384565" y="287219"/>
                    </a:cubicBezTo>
                    <a:cubicBezTo>
                      <a:pt x="381573" y="283484"/>
                      <a:pt x="378300" y="280496"/>
                      <a:pt x="374933" y="277975"/>
                    </a:cubicBezTo>
                    <a:cubicBezTo>
                      <a:pt x="392046" y="266677"/>
                      <a:pt x="406166" y="251457"/>
                      <a:pt x="416078" y="233529"/>
                    </a:cubicBezTo>
                    <a:lnTo>
                      <a:pt x="382321" y="233529"/>
                    </a:lnTo>
                    <a:cubicBezTo>
                      <a:pt x="377926" y="247908"/>
                      <a:pt x="372222" y="260607"/>
                      <a:pt x="365956" y="271625"/>
                    </a:cubicBezTo>
                    <a:cubicBezTo>
                      <a:pt x="361748" y="267050"/>
                      <a:pt x="355670" y="261728"/>
                      <a:pt x="347441" y="257059"/>
                    </a:cubicBezTo>
                    <a:cubicBezTo>
                      <a:pt x="346693" y="256685"/>
                      <a:pt x="346038" y="256312"/>
                      <a:pt x="345290" y="255938"/>
                    </a:cubicBezTo>
                    <a:cubicBezTo>
                      <a:pt x="348937" y="249216"/>
                      <a:pt x="352397" y="241746"/>
                      <a:pt x="355296" y="233715"/>
                    </a:cubicBezTo>
                    <a:lnTo>
                      <a:pt x="316956" y="233715"/>
                    </a:lnTo>
                    <a:lnTo>
                      <a:pt x="316956" y="246881"/>
                    </a:lnTo>
                    <a:cubicBezTo>
                      <a:pt x="313403" y="246414"/>
                      <a:pt x="309662" y="246134"/>
                      <a:pt x="305735" y="246134"/>
                    </a:cubicBezTo>
                    <a:cubicBezTo>
                      <a:pt x="303303" y="246134"/>
                      <a:pt x="300685" y="246228"/>
                      <a:pt x="298067" y="246508"/>
                    </a:cubicBezTo>
                    <a:cubicBezTo>
                      <a:pt x="295822" y="246508"/>
                      <a:pt x="293578" y="246788"/>
                      <a:pt x="291334" y="247161"/>
                    </a:cubicBezTo>
                    <a:lnTo>
                      <a:pt x="291334" y="233529"/>
                    </a:lnTo>
                    <a:lnTo>
                      <a:pt x="253181" y="233529"/>
                    </a:lnTo>
                    <a:cubicBezTo>
                      <a:pt x="256267" y="241932"/>
                      <a:pt x="259727" y="249589"/>
                      <a:pt x="263654" y="256592"/>
                    </a:cubicBezTo>
                    <a:cubicBezTo>
                      <a:pt x="261223" y="257993"/>
                      <a:pt x="258885" y="259487"/>
                      <a:pt x="256548" y="261074"/>
                    </a:cubicBezTo>
                    <a:cubicBezTo>
                      <a:pt x="251498" y="264155"/>
                      <a:pt x="246822" y="267797"/>
                      <a:pt x="242427" y="271812"/>
                    </a:cubicBezTo>
                    <a:cubicBezTo>
                      <a:pt x="236162" y="260701"/>
                      <a:pt x="230458" y="248002"/>
                      <a:pt x="225969" y="233529"/>
                    </a:cubicBezTo>
                    <a:lnTo>
                      <a:pt x="192212" y="233529"/>
                    </a:lnTo>
                    <a:cubicBezTo>
                      <a:pt x="202404" y="252017"/>
                      <a:pt x="217273" y="267704"/>
                      <a:pt x="234946" y="279095"/>
                    </a:cubicBezTo>
                    <a:cubicBezTo>
                      <a:pt x="224380" y="290487"/>
                      <a:pt x="216992" y="303279"/>
                      <a:pt x="213345" y="317192"/>
                    </a:cubicBezTo>
                    <a:cubicBezTo>
                      <a:pt x="164719" y="286939"/>
                      <a:pt x="132177" y="232968"/>
                      <a:pt x="132177" y="171715"/>
                    </a:cubicBezTo>
                    <a:cubicBezTo>
                      <a:pt x="132177" y="76940"/>
                      <a:pt x="209418" y="0"/>
                      <a:pt x="304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3" name="ïṥlíḍe"/>
            <p:cNvGrpSpPr/>
            <p:nvPr/>
          </p:nvGrpSpPr>
          <p:grpSpPr>
            <a:xfrm>
              <a:off x="4186554" y="3218501"/>
              <a:ext cx="1079317" cy="1104045"/>
              <a:chOff x="5385151" y="2582722"/>
              <a:chExt cx="1421698" cy="1421698"/>
            </a:xfrm>
          </p:grpSpPr>
          <p:sp>
            <p:nvSpPr>
              <p:cNvPr id="50" name="í$lïḑé"/>
              <p:cNvSpPr/>
              <p:nvPr/>
            </p:nvSpPr>
            <p:spPr>
              <a:xfrm>
                <a:off x="5385151" y="2582722"/>
                <a:ext cx="1421698" cy="14216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168400" dist="571500" dir="5400000" sx="62000" sy="62000" algn="t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ísļíďé"/>
              <p:cNvSpPr/>
              <p:nvPr/>
            </p:nvSpPr>
            <p:spPr bwMode="auto">
              <a:xfrm>
                <a:off x="5795408" y="3000825"/>
                <a:ext cx="601184" cy="585493"/>
              </a:xfrm>
              <a:custGeom>
                <a:avLst/>
                <a:gdLst>
                  <a:gd name="connsiteX0" fmla="*/ 254856 w 607258"/>
                  <a:gd name="connsiteY0" fmla="*/ 462909 h 591409"/>
                  <a:gd name="connsiteX1" fmla="*/ 281230 w 607258"/>
                  <a:gd name="connsiteY1" fmla="*/ 545836 h 591409"/>
                  <a:gd name="connsiteX2" fmla="*/ 284784 w 607258"/>
                  <a:gd name="connsiteY2" fmla="*/ 557043 h 591409"/>
                  <a:gd name="connsiteX3" fmla="*/ 296568 w 607258"/>
                  <a:gd name="connsiteY3" fmla="*/ 523797 h 591409"/>
                  <a:gd name="connsiteX4" fmla="*/ 303676 w 607258"/>
                  <a:gd name="connsiteY4" fmla="*/ 484388 h 591409"/>
                  <a:gd name="connsiteX5" fmla="*/ 303769 w 607258"/>
                  <a:gd name="connsiteY5" fmla="*/ 484388 h 591409"/>
                  <a:gd name="connsiteX6" fmla="*/ 303863 w 607258"/>
                  <a:gd name="connsiteY6" fmla="*/ 484388 h 591409"/>
                  <a:gd name="connsiteX7" fmla="*/ 304050 w 607258"/>
                  <a:gd name="connsiteY7" fmla="*/ 484388 h 591409"/>
                  <a:gd name="connsiteX8" fmla="*/ 304144 w 607258"/>
                  <a:gd name="connsiteY8" fmla="*/ 484388 h 591409"/>
                  <a:gd name="connsiteX9" fmla="*/ 311252 w 607258"/>
                  <a:gd name="connsiteY9" fmla="*/ 523797 h 591409"/>
                  <a:gd name="connsiteX10" fmla="*/ 322942 w 607258"/>
                  <a:gd name="connsiteY10" fmla="*/ 557043 h 591409"/>
                  <a:gd name="connsiteX11" fmla="*/ 326590 w 607258"/>
                  <a:gd name="connsiteY11" fmla="*/ 545836 h 591409"/>
                  <a:gd name="connsiteX12" fmla="*/ 352870 w 607258"/>
                  <a:gd name="connsiteY12" fmla="*/ 462909 h 591409"/>
                  <a:gd name="connsiteX13" fmla="*/ 407395 w 607258"/>
                  <a:gd name="connsiteY13" fmla="*/ 489244 h 591409"/>
                  <a:gd name="connsiteX14" fmla="*/ 423014 w 607258"/>
                  <a:gd name="connsiteY14" fmla="*/ 497556 h 591409"/>
                  <a:gd name="connsiteX15" fmla="*/ 449575 w 607258"/>
                  <a:gd name="connsiteY15" fmla="*/ 483454 h 591409"/>
                  <a:gd name="connsiteX16" fmla="*/ 471647 w 607258"/>
                  <a:gd name="connsiteY16" fmla="*/ 553214 h 591409"/>
                  <a:gd name="connsiteX17" fmla="*/ 474640 w 607258"/>
                  <a:gd name="connsiteY17" fmla="*/ 562646 h 591409"/>
                  <a:gd name="connsiteX18" fmla="*/ 484460 w 607258"/>
                  <a:gd name="connsiteY18" fmla="*/ 534630 h 591409"/>
                  <a:gd name="connsiteX19" fmla="*/ 490446 w 607258"/>
                  <a:gd name="connsiteY19" fmla="*/ 501571 h 591409"/>
                  <a:gd name="connsiteX20" fmla="*/ 490539 w 607258"/>
                  <a:gd name="connsiteY20" fmla="*/ 501571 h 591409"/>
                  <a:gd name="connsiteX21" fmla="*/ 490726 w 607258"/>
                  <a:gd name="connsiteY21" fmla="*/ 501571 h 591409"/>
                  <a:gd name="connsiteX22" fmla="*/ 490820 w 607258"/>
                  <a:gd name="connsiteY22" fmla="*/ 501571 h 591409"/>
                  <a:gd name="connsiteX23" fmla="*/ 490913 w 607258"/>
                  <a:gd name="connsiteY23" fmla="*/ 501571 h 591409"/>
                  <a:gd name="connsiteX24" fmla="*/ 496899 w 607258"/>
                  <a:gd name="connsiteY24" fmla="*/ 534630 h 591409"/>
                  <a:gd name="connsiteX25" fmla="*/ 506813 w 607258"/>
                  <a:gd name="connsiteY25" fmla="*/ 562646 h 591409"/>
                  <a:gd name="connsiteX26" fmla="*/ 509805 w 607258"/>
                  <a:gd name="connsiteY26" fmla="*/ 553214 h 591409"/>
                  <a:gd name="connsiteX27" fmla="*/ 531877 w 607258"/>
                  <a:gd name="connsiteY27" fmla="*/ 483454 h 591409"/>
                  <a:gd name="connsiteX28" fmla="*/ 577611 w 607258"/>
                  <a:gd name="connsiteY28" fmla="*/ 505493 h 591409"/>
                  <a:gd name="connsiteX29" fmla="*/ 607258 w 607258"/>
                  <a:gd name="connsiteY29" fmla="*/ 591409 h 591409"/>
                  <a:gd name="connsiteX30" fmla="*/ 490352 w 607258"/>
                  <a:gd name="connsiteY30" fmla="*/ 591409 h 591409"/>
                  <a:gd name="connsiteX31" fmla="*/ 484366 w 607258"/>
                  <a:gd name="connsiteY31" fmla="*/ 591409 h 591409"/>
                  <a:gd name="connsiteX32" fmla="*/ 442935 w 607258"/>
                  <a:gd name="connsiteY32" fmla="*/ 591409 h 591409"/>
                  <a:gd name="connsiteX33" fmla="*/ 373072 w 607258"/>
                  <a:gd name="connsiteY33" fmla="*/ 591409 h 591409"/>
                  <a:gd name="connsiteX34" fmla="*/ 303769 w 607258"/>
                  <a:gd name="connsiteY34" fmla="*/ 591409 h 591409"/>
                  <a:gd name="connsiteX35" fmla="*/ 296568 w 607258"/>
                  <a:gd name="connsiteY35" fmla="*/ 591409 h 591409"/>
                  <a:gd name="connsiteX36" fmla="*/ 234093 w 607258"/>
                  <a:gd name="connsiteY36" fmla="*/ 591409 h 591409"/>
                  <a:gd name="connsiteX37" fmla="*/ 164230 w 607258"/>
                  <a:gd name="connsiteY37" fmla="*/ 591409 h 591409"/>
                  <a:gd name="connsiteX38" fmla="*/ 117093 w 607258"/>
                  <a:gd name="connsiteY38" fmla="*/ 591409 h 591409"/>
                  <a:gd name="connsiteX39" fmla="*/ 111108 w 607258"/>
                  <a:gd name="connsiteY39" fmla="*/ 591409 h 591409"/>
                  <a:gd name="connsiteX40" fmla="*/ 0 w 607258"/>
                  <a:gd name="connsiteY40" fmla="*/ 591409 h 591409"/>
                  <a:gd name="connsiteX41" fmla="*/ 30208 w 607258"/>
                  <a:gd name="connsiteY41" fmla="*/ 505493 h 591409"/>
                  <a:gd name="connsiteX42" fmla="*/ 75942 w 607258"/>
                  <a:gd name="connsiteY42" fmla="*/ 483454 h 591409"/>
                  <a:gd name="connsiteX43" fmla="*/ 98014 w 607258"/>
                  <a:gd name="connsiteY43" fmla="*/ 553214 h 591409"/>
                  <a:gd name="connsiteX44" fmla="*/ 101007 w 607258"/>
                  <a:gd name="connsiteY44" fmla="*/ 562646 h 591409"/>
                  <a:gd name="connsiteX45" fmla="*/ 110827 w 607258"/>
                  <a:gd name="connsiteY45" fmla="*/ 534630 h 591409"/>
                  <a:gd name="connsiteX46" fmla="*/ 116813 w 607258"/>
                  <a:gd name="connsiteY46" fmla="*/ 501571 h 591409"/>
                  <a:gd name="connsiteX47" fmla="*/ 117000 w 607258"/>
                  <a:gd name="connsiteY47" fmla="*/ 501571 h 591409"/>
                  <a:gd name="connsiteX48" fmla="*/ 117093 w 607258"/>
                  <a:gd name="connsiteY48" fmla="*/ 501571 h 591409"/>
                  <a:gd name="connsiteX49" fmla="*/ 117187 w 607258"/>
                  <a:gd name="connsiteY49" fmla="*/ 501571 h 591409"/>
                  <a:gd name="connsiteX50" fmla="*/ 117374 w 607258"/>
                  <a:gd name="connsiteY50" fmla="*/ 501571 h 591409"/>
                  <a:gd name="connsiteX51" fmla="*/ 123360 w 607258"/>
                  <a:gd name="connsiteY51" fmla="*/ 534630 h 591409"/>
                  <a:gd name="connsiteX52" fmla="*/ 133180 w 607258"/>
                  <a:gd name="connsiteY52" fmla="*/ 562646 h 591409"/>
                  <a:gd name="connsiteX53" fmla="*/ 136172 w 607258"/>
                  <a:gd name="connsiteY53" fmla="*/ 553214 h 591409"/>
                  <a:gd name="connsiteX54" fmla="*/ 158244 w 607258"/>
                  <a:gd name="connsiteY54" fmla="*/ 483454 h 591409"/>
                  <a:gd name="connsiteX55" fmla="*/ 184806 w 607258"/>
                  <a:gd name="connsiteY55" fmla="*/ 497556 h 591409"/>
                  <a:gd name="connsiteX56" fmla="*/ 200424 w 607258"/>
                  <a:gd name="connsiteY56" fmla="*/ 489244 h 591409"/>
                  <a:gd name="connsiteX57" fmla="*/ 254856 w 607258"/>
                  <a:gd name="connsiteY57" fmla="*/ 462909 h 591409"/>
                  <a:gd name="connsiteX58" fmla="*/ 486780 w 607258"/>
                  <a:gd name="connsiteY58" fmla="*/ 322405 h 591409"/>
                  <a:gd name="connsiteX59" fmla="*/ 516615 w 607258"/>
                  <a:gd name="connsiteY59" fmla="*/ 328662 h 591409"/>
                  <a:gd name="connsiteX60" fmla="*/ 531112 w 607258"/>
                  <a:gd name="connsiteY60" fmla="*/ 342111 h 591409"/>
                  <a:gd name="connsiteX61" fmla="*/ 547012 w 607258"/>
                  <a:gd name="connsiteY61" fmla="*/ 392546 h 591409"/>
                  <a:gd name="connsiteX62" fmla="*/ 544954 w 607258"/>
                  <a:gd name="connsiteY62" fmla="*/ 400297 h 591409"/>
                  <a:gd name="connsiteX63" fmla="*/ 550004 w 607258"/>
                  <a:gd name="connsiteY63" fmla="*/ 421405 h 591409"/>
                  <a:gd name="connsiteX64" fmla="*/ 539810 w 607258"/>
                  <a:gd name="connsiteY64" fmla="*/ 439244 h 591409"/>
                  <a:gd name="connsiteX65" fmla="*/ 503802 w 607258"/>
                  <a:gd name="connsiteY65" fmla="*/ 483700 h 591409"/>
                  <a:gd name="connsiteX66" fmla="*/ 477334 w 607258"/>
                  <a:gd name="connsiteY66" fmla="*/ 483700 h 591409"/>
                  <a:gd name="connsiteX67" fmla="*/ 441419 w 607258"/>
                  <a:gd name="connsiteY67" fmla="*/ 439244 h 591409"/>
                  <a:gd name="connsiteX68" fmla="*/ 431225 w 607258"/>
                  <a:gd name="connsiteY68" fmla="*/ 421405 h 591409"/>
                  <a:gd name="connsiteX69" fmla="*/ 436275 w 607258"/>
                  <a:gd name="connsiteY69" fmla="*/ 400297 h 591409"/>
                  <a:gd name="connsiteX70" fmla="*/ 434217 w 607258"/>
                  <a:gd name="connsiteY70" fmla="*/ 392546 h 591409"/>
                  <a:gd name="connsiteX71" fmla="*/ 434030 w 607258"/>
                  <a:gd name="connsiteY71" fmla="*/ 367795 h 591409"/>
                  <a:gd name="connsiteX72" fmla="*/ 448527 w 607258"/>
                  <a:gd name="connsiteY72" fmla="*/ 342392 h 591409"/>
                  <a:gd name="connsiteX73" fmla="*/ 461995 w 607258"/>
                  <a:gd name="connsiteY73" fmla="*/ 331277 h 591409"/>
                  <a:gd name="connsiteX74" fmla="*/ 475089 w 607258"/>
                  <a:gd name="connsiteY74" fmla="*/ 324553 h 591409"/>
                  <a:gd name="connsiteX75" fmla="*/ 486780 w 607258"/>
                  <a:gd name="connsiteY75" fmla="*/ 322405 h 591409"/>
                  <a:gd name="connsiteX76" fmla="*/ 113711 w 607258"/>
                  <a:gd name="connsiteY76" fmla="*/ 322405 h 591409"/>
                  <a:gd name="connsiteX77" fmla="*/ 143552 w 607258"/>
                  <a:gd name="connsiteY77" fmla="*/ 328662 h 591409"/>
                  <a:gd name="connsiteX78" fmla="*/ 157958 w 607258"/>
                  <a:gd name="connsiteY78" fmla="*/ 342111 h 591409"/>
                  <a:gd name="connsiteX79" fmla="*/ 173954 w 607258"/>
                  <a:gd name="connsiteY79" fmla="*/ 392546 h 591409"/>
                  <a:gd name="connsiteX80" fmla="*/ 171802 w 607258"/>
                  <a:gd name="connsiteY80" fmla="*/ 400297 h 591409"/>
                  <a:gd name="connsiteX81" fmla="*/ 176947 w 607258"/>
                  <a:gd name="connsiteY81" fmla="*/ 421405 h 591409"/>
                  <a:gd name="connsiteX82" fmla="*/ 166751 w 607258"/>
                  <a:gd name="connsiteY82" fmla="*/ 439244 h 591409"/>
                  <a:gd name="connsiteX83" fmla="*/ 130643 w 607258"/>
                  <a:gd name="connsiteY83" fmla="*/ 483700 h 591409"/>
                  <a:gd name="connsiteX84" fmla="*/ 104264 w 607258"/>
                  <a:gd name="connsiteY84" fmla="*/ 483700 h 591409"/>
                  <a:gd name="connsiteX85" fmla="*/ 68343 w 607258"/>
                  <a:gd name="connsiteY85" fmla="*/ 439244 h 591409"/>
                  <a:gd name="connsiteX86" fmla="*/ 58053 w 607258"/>
                  <a:gd name="connsiteY86" fmla="*/ 421592 h 591409"/>
                  <a:gd name="connsiteX87" fmla="*/ 63198 w 607258"/>
                  <a:gd name="connsiteY87" fmla="*/ 400391 h 591409"/>
                  <a:gd name="connsiteX88" fmla="*/ 61046 w 607258"/>
                  <a:gd name="connsiteY88" fmla="*/ 392639 h 591409"/>
                  <a:gd name="connsiteX89" fmla="*/ 60953 w 607258"/>
                  <a:gd name="connsiteY89" fmla="*/ 367889 h 591409"/>
                  <a:gd name="connsiteX90" fmla="*/ 75452 w 607258"/>
                  <a:gd name="connsiteY90" fmla="*/ 342485 h 591409"/>
                  <a:gd name="connsiteX91" fmla="*/ 88922 w 607258"/>
                  <a:gd name="connsiteY91" fmla="*/ 331371 h 591409"/>
                  <a:gd name="connsiteX92" fmla="*/ 101831 w 607258"/>
                  <a:gd name="connsiteY92" fmla="*/ 324646 h 591409"/>
                  <a:gd name="connsiteX93" fmla="*/ 113711 w 607258"/>
                  <a:gd name="connsiteY93" fmla="*/ 322405 h 591409"/>
                  <a:gd name="connsiteX94" fmla="*/ 299632 w 607258"/>
                  <a:gd name="connsiteY94" fmla="*/ 270867 h 591409"/>
                  <a:gd name="connsiteX95" fmla="*/ 335085 w 607258"/>
                  <a:gd name="connsiteY95" fmla="*/ 278338 h 591409"/>
                  <a:gd name="connsiteX96" fmla="*/ 352298 w 607258"/>
                  <a:gd name="connsiteY96" fmla="*/ 294401 h 591409"/>
                  <a:gd name="connsiteX97" fmla="*/ 371194 w 607258"/>
                  <a:gd name="connsiteY97" fmla="*/ 354447 h 591409"/>
                  <a:gd name="connsiteX98" fmla="*/ 368761 w 607258"/>
                  <a:gd name="connsiteY98" fmla="*/ 363693 h 591409"/>
                  <a:gd name="connsiteX99" fmla="*/ 374842 w 607258"/>
                  <a:gd name="connsiteY99" fmla="*/ 388813 h 591409"/>
                  <a:gd name="connsiteX100" fmla="*/ 362588 w 607258"/>
                  <a:gd name="connsiteY100" fmla="*/ 410105 h 591409"/>
                  <a:gd name="connsiteX101" fmla="*/ 319744 w 607258"/>
                  <a:gd name="connsiteY101" fmla="*/ 463055 h 591409"/>
                  <a:gd name="connsiteX102" fmla="*/ 288313 w 607258"/>
                  <a:gd name="connsiteY102" fmla="*/ 463148 h 591409"/>
                  <a:gd name="connsiteX103" fmla="*/ 245469 w 607258"/>
                  <a:gd name="connsiteY103" fmla="*/ 410199 h 591409"/>
                  <a:gd name="connsiteX104" fmla="*/ 233308 w 607258"/>
                  <a:gd name="connsiteY104" fmla="*/ 388907 h 591409"/>
                  <a:gd name="connsiteX105" fmla="*/ 239482 w 607258"/>
                  <a:gd name="connsiteY105" fmla="*/ 363786 h 591409"/>
                  <a:gd name="connsiteX106" fmla="*/ 237050 w 607258"/>
                  <a:gd name="connsiteY106" fmla="*/ 354541 h 591409"/>
                  <a:gd name="connsiteX107" fmla="*/ 236863 w 607258"/>
                  <a:gd name="connsiteY107" fmla="*/ 325031 h 591409"/>
                  <a:gd name="connsiteX108" fmla="*/ 254075 w 607258"/>
                  <a:gd name="connsiteY108" fmla="*/ 294774 h 591409"/>
                  <a:gd name="connsiteX109" fmla="*/ 270071 w 607258"/>
                  <a:gd name="connsiteY109" fmla="*/ 281607 h 591409"/>
                  <a:gd name="connsiteX110" fmla="*/ 285506 w 607258"/>
                  <a:gd name="connsiteY110" fmla="*/ 273669 h 591409"/>
                  <a:gd name="connsiteX111" fmla="*/ 299632 w 607258"/>
                  <a:gd name="connsiteY111" fmla="*/ 270867 h 591409"/>
                  <a:gd name="connsiteX112" fmla="*/ 246074 w 607258"/>
                  <a:gd name="connsiteY112" fmla="*/ 135486 h 591409"/>
                  <a:gd name="connsiteX113" fmla="*/ 242708 w 607258"/>
                  <a:gd name="connsiteY113" fmla="*/ 171715 h 591409"/>
                  <a:gd name="connsiteX114" fmla="*/ 246168 w 607258"/>
                  <a:gd name="connsiteY114" fmla="*/ 207944 h 591409"/>
                  <a:gd name="connsiteX115" fmla="*/ 291334 w 607258"/>
                  <a:gd name="connsiteY115" fmla="*/ 207944 h 591409"/>
                  <a:gd name="connsiteX116" fmla="*/ 291334 w 607258"/>
                  <a:gd name="connsiteY116" fmla="*/ 135486 h 591409"/>
                  <a:gd name="connsiteX117" fmla="*/ 388399 w 607258"/>
                  <a:gd name="connsiteY117" fmla="*/ 135299 h 591409"/>
                  <a:gd name="connsiteX118" fmla="*/ 391391 w 607258"/>
                  <a:gd name="connsiteY118" fmla="*/ 171528 h 591409"/>
                  <a:gd name="connsiteX119" fmla="*/ 388399 w 607258"/>
                  <a:gd name="connsiteY119" fmla="*/ 207757 h 591409"/>
                  <a:gd name="connsiteX120" fmla="*/ 426926 w 607258"/>
                  <a:gd name="connsiteY120" fmla="*/ 207757 h 591409"/>
                  <a:gd name="connsiteX121" fmla="*/ 432162 w 607258"/>
                  <a:gd name="connsiteY121" fmla="*/ 171528 h 591409"/>
                  <a:gd name="connsiteX122" fmla="*/ 426926 w 607258"/>
                  <a:gd name="connsiteY122" fmla="*/ 135299 h 591409"/>
                  <a:gd name="connsiteX123" fmla="*/ 316956 w 607258"/>
                  <a:gd name="connsiteY123" fmla="*/ 135299 h 591409"/>
                  <a:gd name="connsiteX124" fmla="*/ 316956 w 607258"/>
                  <a:gd name="connsiteY124" fmla="*/ 207757 h 591409"/>
                  <a:gd name="connsiteX125" fmla="*/ 362216 w 607258"/>
                  <a:gd name="connsiteY125" fmla="*/ 207757 h 591409"/>
                  <a:gd name="connsiteX126" fmla="*/ 365582 w 607258"/>
                  <a:gd name="connsiteY126" fmla="*/ 171528 h 591409"/>
                  <a:gd name="connsiteX127" fmla="*/ 362122 w 607258"/>
                  <a:gd name="connsiteY127" fmla="*/ 135299 h 591409"/>
                  <a:gd name="connsiteX128" fmla="*/ 181177 w 607258"/>
                  <a:gd name="connsiteY128" fmla="*/ 135299 h 591409"/>
                  <a:gd name="connsiteX129" fmla="*/ 175940 w 607258"/>
                  <a:gd name="connsiteY129" fmla="*/ 171528 h 591409"/>
                  <a:gd name="connsiteX130" fmla="*/ 181177 w 607258"/>
                  <a:gd name="connsiteY130" fmla="*/ 207757 h 591409"/>
                  <a:gd name="connsiteX131" fmla="*/ 219704 w 607258"/>
                  <a:gd name="connsiteY131" fmla="*/ 207757 h 591409"/>
                  <a:gd name="connsiteX132" fmla="*/ 216712 w 607258"/>
                  <a:gd name="connsiteY132" fmla="*/ 171528 h 591409"/>
                  <a:gd name="connsiteX133" fmla="*/ 219704 w 607258"/>
                  <a:gd name="connsiteY133" fmla="*/ 135299 h 591409"/>
                  <a:gd name="connsiteX134" fmla="*/ 253368 w 607258"/>
                  <a:gd name="connsiteY134" fmla="*/ 54157 h 591409"/>
                  <a:gd name="connsiteX135" fmla="*/ 192024 w 607258"/>
                  <a:gd name="connsiteY135" fmla="*/ 109715 h 591409"/>
                  <a:gd name="connsiteX136" fmla="*/ 225876 w 607258"/>
                  <a:gd name="connsiteY136" fmla="*/ 109715 h 591409"/>
                  <a:gd name="connsiteX137" fmla="*/ 253368 w 607258"/>
                  <a:gd name="connsiteY137" fmla="*/ 54157 h 591409"/>
                  <a:gd name="connsiteX138" fmla="*/ 354922 w 607258"/>
                  <a:gd name="connsiteY138" fmla="*/ 54064 h 591409"/>
                  <a:gd name="connsiteX139" fmla="*/ 382414 w 607258"/>
                  <a:gd name="connsiteY139" fmla="*/ 109528 h 591409"/>
                  <a:gd name="connsiteX140" fmla="*/ 416266 w 607258"/>
                  <a:gd name="connsiteY140" fmla="*/ 109528 h 591409"/>
                  <a:gd name="connsiteX141" fmla="*/ 354922 w 607258"/>
                  <a:gd name="connsiteY141" fmla="*/ 54064 h 591409"/>
                  <a:gd name="connsiteX142" fmla="*/ 316956 w 607258"/>
                  <a:gd name="connsiteY142" fmla="*/ 49301 h 591409"/>
                  <a:gd name="connsiteX143" fmla="*/ 316956 w 607258"/>
                  <a:gd name="connsiteY143" fmla="*/ 109715 h 591409"/>
                  <a:gd name="connsiteX144" fmla="*/ 355109 w 607258"/>
                  <a:gd name="connsiteY144" fmla="*/ 109715 h 591409"/>
                  <a:gd name="connsiteX145" fmla="*/ 316956 w 607258"/>
                  <a:gd name="connsiteY145" fmla="*/ 49301 h 591409"/>
                  <a:gd name="connsiteX146" fmla="*/ 291334 w 607258"/>
                  <a:gd name="connsiteY146" fmla="*/ 49021 h 591409"/>
                  <a:gd name="connsiteX147" fmla="*/ 252994 w 607258"/>
                  <a:gd name="connsiteY147" fmla="*/ 109528 h 591409"/>
                  <a:gd name="connsiteX148" fmla="*/ 291334 w 607258"/>
                  <a:gd name="connsiteY148" fmla="*/ 109528 h 591409"/>
                  <a:gd name="connsiteX149" fmla="*/ 304145 w 607258"/>
                  <a:gd name="connsiteY149" fmla="*/ 0 h 591409"/>
                  <a:gd name="connsiteX150" fmla="*/ 476113 w 607258"/>
                  <a:gd name="connsiteY150" fmla="*/ 171715 h 591409"/>
                  <a:gd name="connsiteX151" fmla="*/ 396628 w 607258"/>
                  <a:gd name="connsiteY151" fmla="*/ 316258 h 591409"/>
                  <a:gd name="connsiteX152" fmla="*/ 384565 w 607258"/>
                  <a:gd name="connsiteY152" fmla="*/ 287219 h 591409"/>
                  <a:gd name="connsiteX153" fmla="*/ 374933 w 607258"/>
                  <a:gd name="connsiteY153" fmla="*/ 277975 h 591409"/>
                  <a:gd name="connsiteX154" fmla="*/ 416078 w 607258"/>
                  <a:gd name="connsiteY154" fmla="*/ 233529 h 591409"/>
                  <a:gd name="connsiteX155" fmla="*/ 382321 w 607258"/>
                  <a:gd name="connsiteY155" fmla="*/ 233529 h 591409"/>
                  <a:gd name="connsiteX156" fmla="*/ 365956 w 607258"/>
                  <a:gd name="connsiteY156" fmla="*/ 271625 h 591409"/>
                  <a:gd name="connsiteX157" fmla="*/ 347441 w 607258"/>
                  <a:gd name="connsiteY157" fmla="*/ 257059 h 591409"/>
                  <a:gd name="connsiteX158" fmla="*/ 345290 w 607258"/>
                  <a:gd name="connsiteY158" fmla="*/ 255938 h 591409"/>
                  <a:gd name="connsiteX159" fmla="*/ 355296 w 607258"/>
                  <a:gd name="connsiteY159" fmla="*/ 233715 h 591409"/>
                  <a:gd name="connsiteX160" fmla="*/ 316956 w 607258"/>
                  <a:gd name="connsiteY160" fmla="*/ 233715 h 591409"/>
                  <a:gd name="connsiteX161" fmla="*/ 316956 w 607258"/>
                  <a:gd name="connsiteY161" fmla="*/ 246881 h 591409"/>
                  <a:gd name="connsiteX162" fmla="*/ 305735 w 607258"/>
                  <a:gd name="connsiteY162" fmla="*/ 246134 h 591409"/>
                  <a:gd name="connsiteX163" fmla="*/ 298067 w 607258"/>
                  <a:gd name="connsiteY163" fmla="*/ 246508 h 591409"/>
                  <a:gd name="connsiteX164" fmla="*/ 291334 w 607258"/>
                  <a:gd name="connsiteY164" fmla="*/ 247161 h 591409"/>
                  <a:gd name="connsiteX165" fmla="*/ 291334 w 607258"/>
                  <a:gd name="connsiteY165" fmla="*/ 233529 h 591409"/>
                  <a:gd name="connsiteX166" fmla="*/ 253181 w 607258"/>
                  <a:gd name="connsiteY166" fmla="*/ 233529 h 591409"/>
                  <a:gd name="connsiteX167" fmla="*/ 263654 w 607258"/>
                  <a:gd name="connsiteY167" fmla="*/ 256592 h 591409"/>
                  <a:gd name="connsiteX168" fmla="*/ 256548 w 607258"/>
                  <a:gd name="connsiteY168" fmla="*/ 261074 h 591409"/>
                  <a:gd name="connsiteX169" fmla="*/ 242427 w 607258"/>
                  <a:gd name="connsiteY169" fmla="*/ 271812 h 591409"/>
                  <a:gd name="connsiteX170" fmla="*/ 225969 w 607258"/>
                  <a:gd name="connsiteY170" fmla="*/ 233529 h 591409"/>
                  <a:gd name="connsiteX171" fmla="*/ 192212 w 607258"/>
                  <a:gd name="connsiteY171" fmla="*/ 233529 h 591409"/>
                  <a:gd name="connsiteX172" fmla="*/ 234946 w 607258"/>
                  <a:gd name="connsiteY172" fmla="*/ 279095 h 591409"/>
                  <a:gd name="connsiteX173" fmla="*/ 213345 w 607258"/>
                  <a:gd name="connsiteY173" fmla="*/ 317192 h 591409"/>
                  <a:gd name="connsiteX174" fmla="*/ 132177 w 607258"/>
                  <a:gd name="connsiteY174" fmla="*/ 171715 h 591409"/>
                  <a:gd name="connsiteX175" fmla="*/ 304145 w 607258"/>
                  <a:gd name="connsiteY175" fmla="*/ 0 h 591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607258" h="591409">
                    <a:moveTo>
                      <a:pt x="254856" y="462909"/>
                    </a:moveTo>
                    <a:lnTo>
                      <a:pt x="281230" y="545836"/>
                    </a:lnTo>
                    <a:lnTo>
                      <a:pt x="284784" y="557043"/>
                    </a:lnTo>
                    <a:lnTo>
                      <a:pt x="296568" y="523797"/>
                    </a:lnTo>
                    <a:cubicBezTo>
                      <a:pt x="269446" y="486256"/>
                      <a:pt x="298626" y="484388"/>
                      <a:pt x="303676" y="484388"/>
                    </a:cubicBezTo>
                    <a:lnTo>
                      <a:pt x="303769" y="484388"/>
                    </a:lnTo>
                    <a:lnTo>
                      <a:pt x="303863" y="484388"/>
                    </a:lnTo>
                    <a:lnTo>
                      <a:pt x="304050" y="484388"/>
                    </a:lnTo>
                    <a:lnTo>
                      <a:pt x="304144" y="484388"/>
                    </a:lnTo>
                    <a:cubicBezTo>
                      <a:pt x="309287" y="484388"/>
                      <a:pt x="338280" y="486256"/>
                      <a:pt x="311252" y="523797"/>
                    </a:cubicBezTo>
                    <a:lnTo>
                      <a:pt x="322942" y="557043"/>
                    </a:lnTo>
                    <a:lnTo>
                      <a:pt x="326590" y="545836"/>
                    </a:lnTo>
                    <a:lnTo>
                      <a:pt x="352870" y="462909"/>
                    </a:lnTo>
                    <a:cubicBezTo>
                      <a:pt x="352870" y="462909"/>
                      <a:pt x="373352" y="476263"/>
                      <a:pt x="407395" y="489244"/>
                    </a:cubicBezTo>
                    <a:cubicBezTo>
                      <a:pt x="413662" y="491579"/>
                      <a:pt x="418712" y="494287"/>
                      <a:pt x="423014" y="497556"/>
                    </a:cubicBezTo>
                    <a:cubicBezTo>
                      <a:pt x="439942" y="489711"/>
                      <a:pt x="449575" y="483454"/>
                      <a:pt x="449575" y="483454"/>
                    </a:cubicBezTo>
                    <a:lnTo>
                      <a:pt x="471647" y="553214"/>
                    </a:lnTo>
                    <a:lnTo>
                      <a:pt x="474640" y="562646"/>
                    </a:lnTo>
                    <a:lnTo>
                      <a:pt x="484460" y="534630"/>
                    </a:lnTo>
                    <a:cubicBezTo>
                      <a:pt x="461733" y="503065"/>
                      <a:pt x="486237" y="501571"/>
                      <a:pt x="490446" y="501571"/>
                    </a:cubicBezTo>
                    <a:lnTo>
                      <a:pt x="490539" y="501571"/>
                    </a:lnTo>
                    <a:lnTo>
                      <a:pt x="490726" y="501571"/>
                    </a:lnTo>
                    <a:lnTo>
                      <a:pt x="490820" y="501571"/>
                    </a:lnTo>
                    <a:lnTo>
                      <a:pt x="490913" y="501571"/>
                    </a:lnTo>
                    <a:cubicBezTo>
                      <a:pt x="495215" y="501571"/>
                      <a:pt x="519625" y="503065"/>
                      <a:pt x="496899" y="534630"/>
                    </a:cubicBezTo>
                    <a:lnTo>
                      <a:pt x="506813" y="562646"/>
                    </a:lnTo>
                    <a:lnTo>
                      <a:pt x="509805" y="553214"/>
                    </a:lnTo>
                    <a:lnTo>
                      <a:pt x="531877" y="483454"/>
                    </a:lnTo>
                    <a:cubicBezTo>
                      <a:pt x="531877" y="483454"/>
                      <a:pt x="548899" y="494567"/>
                      <a:pt x="577611" y="505493"/>
                    </a:cubicBezTo>
                    <a:cubicBezTo>
                      <a:pt x="609129" y="516980"/>
                      <a:pt x="607165" y="542848"/>
                      <a:pt x="607258" y="591409"/>
                    </a:cubicBezTo>
                    <a:lnTo>
                      <a:pt x="490352" y="591409"/>
                    </a:lnTo>
                    <a:lnTo>
                      <a:pt x="484366" y="591409"/>
                    </a:lnTo>
                    <a:lnTo>
                      <a:pt x="442935" y="591409"/>
                    </a:lnTo>
                    <a:lnTo>
                      <a:pt x="373072" y="591409"/>
                    </a:lnTo>
                    <a:lnTo>
                      <a:pt x="303769" y="591409"/>
                    </a:lnTo>
                    <a:lnTo>
                      <a:pt x="296568" y="591409"/>
                    </a:lnTo>
                    <a:lnTo>
                      <a:pt x="234093" y="591409"/>
                    </a:lnTo>
                    <a:lnTo>
                      <a:pt x="164230" y="591409"/>
                    </a:lnTo>
                    <a:lnTo>
                      <a:pt x="117093" y="591409"/>
                    </a:lnTo>
                    <a:lnTo>
                      <a:pt x="111108" y="591409"/>
                    </a:lnTo>
                    <a:lnTo>
                      <a:pt x="0" y="591409"/>
                    </a:lnTo>
                    <a:cubicBezTo>
                      <a:pt x="655" y="542848"/>
                      <a:pt x="-1403" y="516980"/>
                      <a:pt x="30208" y="505493"/>
                    </a:cubicBezTo>
                    <a:cubicBezTo>
                      <a:pt x="58734" y="494661"/>
                      <a:pt x="75942" y="483454"/>
                      <a:pt x="75942" y="483454"/>
                    </a:cubicBezTo>
                    <a:lnTo>
                      <a:pt x="98014" y="553214"/>
                    </a:lnTo>
                    <a:lnTo>
                      <a:pt x="101007" y="562646"/>
                    </a:lnTo>
                    <a:lnTo>
                      <a:pt x="110827" y="534630"/>
                    </a:lnTo>
                    <a:cubicBezTo>
                      <a:pt x="88194" y="503065"/>
                      <a:pt x="112604" y="501571"/>
                      <a:pt x="116813" y="501571"/>
                    </a:cubicBezTo>
                    <a:lnTo>
                      <a:pt x="117000" y="501571"/>
                    </a:lnTo>
                    <a:lnTo>
                      <a:pt x="117093" y="501571"/>
                    </a:lnTo>
                    <a:lnTo>
                      <a:pt x="117187" y="501571"/>
                    </a:lnTo>
                    <a:lnTo>
                      <a:pt x="117374" y="501571"/>
                    </a:lnTo>
                    <a:cubicBezTo>
                      <a:pt x="121583" y="501571"/>
                      <a:pt x="145993" y="503065"/>
                      <a:pt x="123360" y="534630"/>
                    </a:cubicBezTo>
                    <a:lnTo>
                      <a:pt x="133180" y="562646"/>
                    </a:lnTo>
                    <a:lnTo>
                      <a:pt x="136172" y="553214"/>
                    </a:lnTo>
                    <a:lnTo>
                      <a:pt x="158244" y="483454"/>
                    </a:lnTo>
                    <a:cubicBezTo>
                      <a:pt x="158244" y="483454"/>
                      <a:pt x="167877" y="489804"/>
                      <a:pt x="184806" y="497556"/>
                    </a:cubicBezTo>
                    <a:cubicBezTo>
                      <a:pt x="189014" y="494194"/>
                      <a:pt x="194158" y="491485"/>
                      <a:pt x="200424" y="489244"/>
                    </a:cubicBezTo>
                    <a:cubicBezTo>
                      <a:pt x="234467" y="476263"/>
                      <a:pt x="254856" y="462909"/>
                      <a:pt x="254856" y="462909"/>
                    </a:cubicBezTo>
                    <a:close/>
                    <a:moveTo>
                      <a:pt x="486780" y="322405"/>
                    </a:moveTo>
                    <a:cubicBezTo>
                      <a:pt x="499780" y="321284"/>
                      <a:pt x="509601" y="324553"/>
                      <a:pt x="516615" y="328662"/>
                    </a:cubicBezTo>
                    <a:cubicBezTo>
                      <a:pt x="527090" y="334546"/>
                      <a:pt x="531112" y="342111"/>
                      <a:pt x="531112" y="342111"/>
                    </a:cubicBezTo>
                    <a:cubicBezTo>
                      <a:pt x="531112" y="342111"/>
                      <a:pt x="555148" y="343699"/>
                      <a:pt x="547012" y="392546"/>
                    </a:cubicBezTo>
                    <a:cubicBezTo>
                      <a:pt x="546544" y="395067"/>
                      <a:pt x="545796" y="397682"/>
                      <a:pt x="544954" y="400297"/>
                    </a:cubicBezTo>
                    <a:cubicBezTo>
                      <a:pt x="549630" y="399737"/>
                      <a:pt x="555429" y="402632"/>
                      <a:pt x="550004" y="421405"/>
                    </a:cubicBezTo>
                    <a:cubicBezTo>
                      <a:pt x="546170" y="435134"/>
                      <a:pt x="542522" y="438964"/>
                      <a:pt x="539810" y="439244"/>
                    </a:cubicBezTo>
                    <a:cubicBezTo>
                      <a:pt x="537285" y="455588"/>
                      <a:pt x="524191" y="476322"/>
                      <a:pt x="503802" y="483700"/>
                    </a:cubicBezTo>
                    <a:cubicBezTo>
                      <a:pt x="495197" y="486689"/>
                      <a:pt x="485845" y="486689"/>
                      <a:pt x="477334" y="483700"/>
                    </a:cubicBezTo>
                    <a:cubicBezTo>
                      <a:pt x="456664" y="476509"/>
                      <a:pt x="443944" y="455681"/>
                      <a:pt x="441419" y="439244"/>
                    </a:cubicBezTo>
                    <a:cubicBezTo>
                      <a:pt x="438707" y="439150"/>
                      <a:pt x="435059" y="435228"/>
                      <a:pt x="431225" y="421405"/>
                    </a:cubicBezTo>
                    <a:cubicBezTo>
                      <a:pt x="425800" y="402632"/>
                      <a:pt x="431412" y="399737"/>
                      <a:pt x="436275" y="400297"/>
                    </a:cubicBezTo>
                    <a:cubicBezTo>
                      <a:pt x="435340" y="397682"/>
                      <a:pt x="434685" y="395161"/>
                      <a:pt x="434217" y="392546"/>
                    </a:cubicBezTo>
                    <a:cubicBezTo>
                      <a:pt x="432440" y="383860"/>
                      <a:pt x="431973" y="375641"/>
                      <a:pt x="434030" y="367795"/>
                    </a:cubicBezTo>
                    <a:cubicBezTo>
                      <a:pt x="436462" y="357335"/>
                      <a:pt x="442167" y="348836"/>
                      <a:pt x="448527" y="342392"/>
                    </a:cubicBezTo>
                    <a:cubicBezTo>
                      <a:pt x="452642" y="338095"/>
                      <a:pt x="457132" y="334360"/>
                      <a:pt x="461995" y="331277"/>
                    </a:cubicBezTo>
                    <a:cubicBezTo>
                      <a:pt x="466017" y="328569"/>
                      <a:pt x="470319" y="326141"/>
                      <a:pt x="475089" y="324553"/>
                    </a:cubicBezTo>
                    <a:cubicBezTo>
                      <a:pt x="478830" y="323152"/>
                      <a:pt x="482852" y="322405"/>
                      <a:pt x="486780" y="322405"/>
                    </a:cubicBezTo>
                    <a:close/>
                    <a:moveTo>
                      <a:pt x="113711" y="322405"/>
                    </a:moveTo>
                    <a:cubicBezTo>
                      <a:pt x="126714" y="321284"/>
                      <a:pt x="136536" y="324553"/>
                      <a:pt x="143552" y="328662"/>
                    </a:cubicBezTo>
                    <a:cubicBezTo>
                      <a:pt x="154029" y="334546"/>
                      <a:pt x="157958" y="342111"/>
                      <a:pt x="157958" y="342111"/>
                    </a:cubicBezTo>
                    <a:cubicBezTo>
                      <a:pt x="157958" y="342111"/>
                      <a:pt x="182092" y="343699"/>
                      <a:pt x="173954" y="392546"/>
                    </a:cubicBezTo>
                    <a:cubicBezTo>
                      <a:pt x="173486" y="395067"/>
                      <a:pt x="172738" y="397682"/>
                      <a:pt x="171802" y="400297"/>
                    </a:cubicBezTo>
                    <a:cubicBezTo>
                      <a:pt x="176573" y="399737"/>
                      <a:pt x="182279" y="402632"/>
                      <a:pt x="176947" y="421405"/>
                    </a:cubicBezTo>
                    <a:cubicBezTo>
                      <a:pt x="173112" y="435134"/>
                      <a:pt x="169464" y="438964"/>
                      <a:pt x="166751" y="439244"/>
                    </a:cubicBezTo>
                    <a:cubicBezTo>
                      <a:pt x="164225" y="455588"/>
                      <a:pt x="151129" y="476322"/>
                      <a:pt x="130643" y="483700"/>
                    </a:cubicBezTo>
                    <a:cubicBezTo>
                      <a:pt x="122037" y="486689"/>
                      <a:pt x="112682" y="486689"/>
                      <a:pt x="104264" y="483700"/>
                    </a:cubicBezTo>
                    <a:cubicBezTo>
                      <a:pt x="83497" y="476509"/>
                      <a:pt x="70775" y="455681"/>
                      <a:pt x="68343" y="439244"/>
                    </a:cubicBezTo>
                    <a:cubicBezTo>
                      <a:pt x="65536" y="438964"/>
                      <a:pt x="61982" y="435134"/>
                      <a:pt x="58053" y="421592"/>
                    </a:cubicBezTo>
                    <a:cubicBezTo>
                      <a:pt x="52721" y="402726"/>
                      <a:pt x="58427" y="399924"/>
                      <a:pt x="63198" y="400391"/>
                    </a:cubicBezTo>
                    <a:cubicBezTo>
                      <a:pt x="62169" y="397776"/>
                      <a:pt x="61608" y="395254"/>
                      <a:pt x="61046" y="392639"/>
                    </a:cubicBezTo>
                    <a:cubicBezTo>
                      <a:pt x="59363" y="383953"/>
                      <a:pt x="58801" y="375734"/>
                      <a:pt x="60953" y="367889"/>
                    </a:cubicBezTo>
                    <a:cubicBezTo>
                      <a:pt x="63291" y="357428"/>
                      <a:pt x="69091" y="348929"/>
                      <a:pt x="75452" y="342485"/>
                    </a:cubicBezTo>
                    <a:cubicBezTo>
                      <a:pt x="79568" y="338282"/>
                      <a:pt x="84058" y="334546"/>
                      <a:pt x="88922" y="331371"/>
                    </a:cubicBezTo>
                    <a:cubicBezTo>
                      <a:pt x="92758" y="328662"/>
                      <a:pt x="97154" y="326327"/>
                      <a:pt x="101831" y="324646"/>
                    </a:cubicBezTo>
                    <a:cubicBezTo>
                      <a:pt x="105573" y="323432"/>
                      <a:pt x="109502" y="322685"/>
                      <a:pt x="113711" y="322405"/>
                    </a:cubicBezTo>
                    <a:close/>
                    <a:moveTo>
                      <a:pt x="299632" y="270867"/>
                    </a:moveTo>
                    <a:cubicBezTo>
                      <a:pt x="314973" y="269560"/>
                      <a:pt x="326666" y="273389"/>
                      <a:pt x="335085" y="278338"/>
                    </a:cubicBezTo>
                    <a:cubicBezTo>
                      <a:pt x="347527" y="285342"/>
                      <a:pt x="352298" y="294401"/>
                      <a:pt x="352298" y="294401"/>
                    </a:cubicBezTo>
                    <a:cubicBezTo>
                      <a:pt x="352298" y="294401"/>
                      <a:pt x="380922" y="296455"/>
                      <a:pt x="371194" y="354447"/>
                    </a:cubicBezTo>
                    <a:cubicBezTo>
                      <a:pt x="370632" y="357436"/>
                      <a:pt x="369884" y="360517"/>
                      <a:pt x="368761" y="363693"/>
                    </a:cubicBezTo>
                    <a:cubicBezTo>
                      <a:pt x="374468" y="363039"/>
                      <a:pt x="381203" y="366401"/>
                      <a:pt x="374842" y="388813"/>
                    </a:cubicBezTo>
                    <a:cubicBezTo>
                      <a:pt x="370258" y="405249"/>
                      <a:pt x="365862" y="409825"/>
                      <a:pt x="362588" y="410105"/>
                    </a:cubicBezTo>
                    <a:cubicBezTo>
                      <a:pt x="359594" y="429529"/>
                      <a:pt x="344066" y="454276"/>
                      <a:pt x="319744" y="463055"/>
                    </a:cubicBezTo>
                    <a:cubicBezTo>
                      <a:pt x="309641" y="466790"/>
                      <a:pt x="298416" y="466790"/>
                      <a:pt x="288313" y="463148"/>
                    </a:cubicBezTo>
                    <a:cubicBezTo>
                      <a:pt x="263617" y="454557"/>
                      <a:pt x="248462" y="429809"/>
                      <a:pt x="245469" y="410199"/>
                    </a:cubicBezTo>
                    <a:cubicBezTo>
                      <a:pt x="242288" y="409825"/>
                      <a:pt x="237892" y="405342"/>
                      <a:pt x="233308" y="388907"/>
                    </a:cubicBezTo>
                    <a:cubicBezTo>
                      <a:pt x="226947" y="366494"/>
                      <a:pt x="233682" y="363319"/>
                      <a:pt x="239482" y="363786"/>
                    </a:cubicBezTo>
                    <a:cubicBezTo>
                      <a:pt x="238360" y="360704"/>
                      <a:pt x="237518" y="357716"/>
                      <a:pt x="237050" y="354541"/>
                    </a:cubicBezTo>
                    <a:cubicBezTo>
                      <a:pt x="234992" y="344082"/>
                      <a:pt x="234431" y="334370"/>
                      <a:pt x="236863" y="325031"/>
                    </a:cubicBezTo>
                    <a:cubicBezTo>
                      <a:pt x="239763" y="312517"/>
                      <a:pt x="246498" y="302525"/>
                      <a:pt x="254075" y="294774"/>
                    </a:cubicBezTo>
                    <a:cubicBezTo>
                      <a:pt x="258846" y="289731"/>
                      <a:pt x="264365" y="285249"/>
                      <a:pt x="270071" y="281607"/>
                    </a:cubicBezTo>
                    <a:cubicBezTo>
                      <a:pt x="274655" y="278338"/>
                      <a:pt x="279894" y="275537"/>
                      <a:pt x="285506" y="273669"/>
                    </a:cubicBezTo>
                    <a:cubicBezTo>
                      <a:pt x="289903" y="272175"/>
                      <a:pt x="294674" y="271148"/>
                      <a:pt x="299632" y="270867"/>
                    </a:cubicBezTo>
                    <a:close/>
                    <a:moveTo>
                      <a:pt x="246074" y="135486"/>
                    </a:moveTo>
                    <a:cubicBezTo>
                      <a:pt x="243923" y="146504"/>
                      <a:pt x="242708" y="158643"/>
                      <a:pt x="242708" y="171715"/>
                    </a:cubicBezTo>
                    <a:cubicBezTo>
                      <a:pt x="242708" y="184787"/>
                      <a:pt x="244017" y="196833"/>
                      <a:pt x="246168" y="207944"/>
                    </a:cubicBezTo>
                    <a:lnTo>
                      <a:pt x="291334" y="207944"/>
                    </a:lnTo>
                    <a:lnTo>
                      <a:pt x="291334" y="135486"/>
                    </a:lnTo>
                    <a:close/>
                    <a:moveTo>
                      <a:pt x="388399" y="135299"/>
                    </a:moveTo>
                    <a:cubicBezTo>
                      <a:pt x="390269" y="146504"/>
                      <a:pt x="391391" y="158643"/>
                      <a:pt x="391391" y="171528"/>
                    </a:cubicBezTo>
                    <a:cubicBezTo>
                      <a:pt x="391391" y="184507"/>
                      <a:pt x="390269" y="196459"/>
                      <a:pt x="388399" y="207757"/>
                    </a:cubicBezTo>
                    <a:lnTo>
                      <a:pt x="426926" y="207757"/>
                    </a:lnTo>
                    <a:cubicBezTo>
                      <a:pt x="430292" y="196366"/>
                      <a:pt x="432162" y="184134"/>
                      <a:pt x="432162" y="171528"/>
                    </a:cubicBezTo>
                    <a:cubicBezTo>
                      <a:pt x="432162" y="159016"/>
                      <a:pt x="430292" y="146784"/>
                      <a:pt x="426926" y="135299"/>
                    </a:cubicBezTo>
                    <a:close/>
                    <a:moveTo>
                      <a:pt x="316956" y="135299"/>
                    </a:moveTo>
                    <a:lnTo>
                      <a:pt x="316956" y="207757"/>
                    </a:lnTo>
                    <a:lnTo>
                      <a:pt x="362216" y="207757"/>
                    </a:lnTo>
                    <a:cubicBezTo>
                      <a:pt x="364367" y="196739"/>
                      <a:pt x="365582" y="184601"/>
                      <a:pt x="365582" y="171528"/>
                    </a:cubicBezTo>
                    <a:cubicBezTo>
                      <a:pt x="365582" y="158456"/>
                      <a:pt x="364273" y="146411"/>
                      <a:pt x="362122" y="135299"/>
                    </a:cubicBezTo>
                    <a:close/>
                    <a:moveTo>
                      <a:pt x="181177" y="135299"/>
                    </a:moveTo>
                    <a:cubicBezTo>
                      <a:pt x="177811" y="146784"/>
                      <a:pt x="175940" y="159016"/>
                      <a:pt x="175940" y="171528"/>
                    </a:cubicBezTo>
                    <a:cubicBezTo>
                      <a:pt x="175940" y="184134"/>
                      <a:pt x="177811" y="196366"/>
                      <a:pt x="181177" y="207757"/>
                    </a:cubicBezTo>
                    <a:lnTo>
                      <a:pt x="219704" y="207757"/>
                    </a:lnTo>
                    <a:cubicBezTo>
                      <a:pt x="217834" y="196553"/>
                      <a:pt x="216712" y="184507"/>
                      <a:pt x="216712" y="171528"/>
                    </a:cubicBezTo>
                    <a:cubicBezTo>
                      <a:pt x="216712" y="158643"/>
                      <a:pt x="217834" y="146691"/>
                      <a:pt x="219704" y="135299"/>
                    </a:cubicBezTo>
                    <a:close/>
                    <a:moveTo>
                      <a:pt x="253368" y="54157"/>
                    </a:moveTo>
                    <a:cubicBezTo>
                      <a:pt x="227372" y="65362"/>
                      <a:pt x="205771" y="85064"/>
                      <a:pt x="192024" y="109715"/>
                    </a:cubicBezTo>
                    <a:lnTo>
                      <a:pt x="225876" y="109715"/>
                    </a:lnTo>
                    <a:cubicBezTo>
                      <a:pt x="232796" y="87118"/>
                      <a:pt x="242895" y="68723"/>
                      <a:pt x="253368" y="54157"/>
                    </a:cubicBezTo>
                    <a:close/>
                    <a:moveTo>
                      <a:pt x="354922" y="54064"/>
                    </a:moveTo>
                    <a:cubicBezTo>
                      <a:pt x="365395" y="68630"/>
                      <a:pt x="375494" y="87025"/>
                      <a:pt x="382414" y="109528"/>
                    </a:cubicBezTo>
                    <a:lnTo>
                      <a:pt x="416266" y="109528"/>
                    </a:lnTo>
                    <a:cubicBezTo>
                      <a:pt x="402519" y="85064"/>
                      <a:pt x="380918" y="65362"/>
                      <a:pt x="354922" y="54064"/>
                    </a:cubicBezTo>
                    <a:close/>
                    <a:moveTo>
                      <a:pt x="316956" y="49301"/>
                    </a:moveTo>
                    <a:lnTo>
                      <a:pt x="316956" y="109715"/>
                    </a:lnTo>
                    <a:lnTo>
                      <a:pt x="355109" y="109715"/>
                    </a:lnTo>
                    <a:cubicBezTo>
                      <a:pt x="344916" y="81702"/>
                      <a:pt x="329487" y="61907"/>
                      <a:pt x="316956" y="49301"/>
                    </a:cubicBezTo>
                    <a:close/>
                    <a:moveTo>
                      <a:pt x="291334" y="49021"/>
                    </a:moveTo>
                    <a:cubicBezTo>
                      <a:pt x="278803" y="61534"/>
                      <a:pt x="263093" y="81422"/>
                      <a:pt x="252994" y="109528"/>
                    </a:cubicBezTo>
                    <a:lnTo>
                      <a:pt x="291334" y="109528"/>
                    </a:lnTo>
                    <a:close/>
                    <a:moveTo>
                      <a:pt x="304145" y="0"/>
                    </a:moveTo>
                    <a:cubicBezTo>
                      <a:pt x="399059" y="0"/>
                      <a:pt x="476113" y="77034"/>
                      <a:pt x="476113" y="171715"/>
                    </a:cubicBezTo>
                    <a:cubicBezTo>
                      <a:pt x="476113" y="232315"/>
                      <a:pt x="444413" y="285725"/>
                      <a:pt x="396628" y="316258"/>
                    </a:cubicBezTo>
                    <a:cubicBezTo>
                      <a:pt x="394664" y="304680"/>
                      <a:pt x="390643" y="294969"/>
                      <a:pt x="384565" y="287219"/>
                    </a:cubicBezTo>
                    <a:cubicBezTo>
                      <a:pt x="381573" y="283484"/>
                      <a:pt x="378300" y="280496"/>
                      <a:pt x="374933" y="277975"/>
                    </a:cubicBezTo>
                    <a:cubicBezTo>
                      <a:pt x="392046" y="266677"/>
                      <a:pt x="406166" y="251457"/>
                      <a:pt x="416078" y="233529"/>
                    </a:cubicBezTo>
                    <a:lnTo>
                      <a:pt x="382321" y="233529"/>
                    </a:lnTo>
                    <a:cubicBezTo>
                      <a:pt x="377926" y="247908"/>
                      <a:pt x="372222" y="260607"/>
                      <a:pt x="365956" y="271625"/>
                    </a:cubicBezTo>
                    <a:cubicBezTo>
                      <a:pt x="361748" y="267050"/>
                      <a:pt x="355670" y="261728"/>
                      <a:pt x="347441" y="257059"/>
                    </a:cubicBezTo>
                    <a:cubicBezTo>
                      <a:pt x="346693" y="256685"/>
                      <a:pt x="346038" y="256312"/>
                      <a:pt x="345290" y="255938"/>
                    </a:cubicBezTo>
                    <a:cubicBezTo>
                      <a:pt x="348937" y="249216"/>
                      <a:pt x="352397" y="241746"/>
                      <a:pt x="355296" y="233715"/>
                    </a:cubicBezTo>
                    <a:lnTo>
                      <a:pt x="316956" y="233715"/>
                    </a:lnTo>
                    <a:lnTo>
                      <a:pt x="316956" y="246881"/>
                    </a:lnTo>
                    <a:cubicBezTo>
                      <a:pt x="313403" y="246414"/>
                      <a:pt x="309662" y="246134"/>
                      <a:pt x="305735" y="246134"/>
                    </a:cubicBezTo>
                    <a:cubicBezTo>
                      <a:pt x="303303" y="246134"/>
                      <a:pt x="300685" y="246228"/>
                      <a:pt x="298067" y="246508"/>
                    </a:cubicBezTo>
                    <a:cubicBezTo>
                      <a:pt x="295822" y="246508"/>
                      <a:pt x="293578" y="246788"/>
                      <a:pt x="291334" y="247161"/>
                    </a:cubicBezTo>
                    <a:lnTo>
                      <a:pt x="291334" y="233529"/>
                    </a:lnTo>
                    <a:lnTo>
                      <a:pt x="253181" y="233529"/>
                    </a:lnTo>
                    <a:cubicBezTo>
                      <a:pt x="256267" y="241932"/>
                      <a:pt x="259727" y="249589"/>
                      <a:pt x="263654" y="256592"/>
                    </a:cubicBezTo>
                    <a:cubicBezTo>
                      <a:pt x="261223" y="257993"/>
                      <a:pt x="258885" y="259487"/>
                      <a:pt x="256548" y="261074"/>
                    </a:cubicBezTo>
                    <a:cubicBezTo>
                      <a:pt x="251498" y="264155"/>
                      <a:pt x="246822" y="267797"/>
                      <a:pt x="242427" y="271812"/>
                    </a:cubicBezTo>
                    <a:cubicBezTo>
                      <a:pt x="236162" y="260701"/>
                      <a:pt x="230458" y="248002"/>
                      <a:pt x="225969" y="233529"/>
                    </a:cubicBezTo>
                    <a:lnTo>
                      <a:pt x="192212" y="233529"/>
                    </a:lnTo>
                    <a:cubicBezTo>
                      <a:pt x="202404" y="252017"/>
                      <a:pt x="217273" y="267704"/>
                      <a:pt x="234946" y="279095"/>
                    </a:cubicBezTo>
                    <a:cubicBezTo>
                      <a:pt x="224380" y="290487"/>
                      <a:pt x="216992" y="303279"/>
                      <a:pt x="213345" y="317192"/>
                    </a:cubicBezTo>
                    <a:cubicBezTo>
                      <a:pt x="164719" y="286939"/>
                      <a:pt x="132177" y="232968"/>
                      <a:pt x="132177" y="171715"/>
                    </a:cubicBezTo>
                    <a:cubicBezTo>
                      <a:pt x="132177" y="76940"/>
                      <a:pt x="209418" y="0"/>
                      <a:pt x="3041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4" name="iṣľide"/>
            <p:cNvSpPr/>
            <p:nvPr/>
          </p:nvSpPr>
          <p:spPr>
            <a:xfrm>
              <a:off x="8083334" y="3218500"/>
              <a:ext cx="1504475" cy="1104045"/>
            </a:xfrm>
            <a:prstGeom prst="arc">
              <a:avLst>
                <a:gd name="adj1" fmla="val 12677880"/>
                <a:gd name="adj2" fmla="val 19751058"/>
              </a:avLst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rtlCol="0" anchor="ctr">
              <a:normAutofit fontScale="47500" lnSpcReduction="20000"/>
            </a:bodyPr>
            <a:lstStyle/>
            <a:p>
              <a:pPr algn="ctr"/>
              <a:endParaRPr lang="en-US"/>
            </a:p>
          </p:txBody>
        </p:sp>
        <p:grpSp>
          <p:nvGrpSpPr>
            <p:cNvPr id="35" name="íṩlíďê"/>
            <p:cNvGrpSpPr/>
            <p:nvPr/>
          </p:nvGrpSpPr>
          <p:grpSpPr>
            <a:xfrm>
              <a:off x="9665701" y="3218501"/>
              <a:ext cx="1079317" cy="1104045"/>
              <a:chOff x="12757159" y="2582722"/>
              <a:chExt cx="1421698" cy="1421698"/>
            </a:xfrm>
          </p:grpSpPr>
          <p:sp>
            <p:nvSpPr>
              <p:cNvPr id="48" name="ísḷïḋé"/>
              <p:cNvSpPr/>
              <p:nvPr/>
            </p:nvSpPr>
            <p:spPr>
              <a:xfrm>
                <a:off x="12757159" y="2582722"/>
                <a:ext cx="1421698" cy="14216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168400" dist="571500" dir="5400000" sx="62000" sy="62000" algn="t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ïşḻíḋê"/>
              <p:cNvSpPr/>
              <p:nvPr/>
            </p:nvSpPr>
            <p:spPr bwMode="auto">
              <a:xfrm>
                <a:off x="13167416" y="3000825"/>
                <a:ext cx="601184" cy="585493"/>
              </a:xfrm>
              <a:custGeom>
                <a:avLst/>
                <a:gdLst>
                  <a:gd name="connsiteX0" fmla="*/ 254856 w 607258"/>
                  <a:gd name="connsiteY0" fmla="*/ 462909 h 591409"/>
                  <a:gd name="connsiteX1" fmla="*/ 281230 w 607258"/>
                  <a:gd name="connsiteY1" fmla="*/ 545836 h 591409"/>
                  <a:gd name="connsiteX2" fmla="*/ 284784 w 607258"/>
                  <a:gd name="connsiteY2" fmla="*/ 557043 h 591409"/>
                  <a:gd name="connsiteX3" fmla="*/ 296568 w 607258"/>
                  <a:gd name="connsiteY3" fmla="*/ 523797 h 591409"/>
                  <a:gd name="connsiteX4" fmla="*/ 303676 w 607258"/>
                  <a:gd name="connsiteY4" fmla="*/ 484388 h 591409"/>
                  <a:gd name="connsiteX5" fmla="*/ 303769 w 607258"/>
                  <a:gd name="connsiteY5" fmla="*/ 484388 h 591409"/>
                  <a:gd name="connsiteX6" fmla="*/ 303863 w 607258"/>
                  <a:gd name="connsiteY6" fmla="*/ 484388 h 591409"/>
                  <a:gd name="connsiteX7" fmla="*/ 304050 w 607258"/>
                  <a:gd name="connsiteY7" fmla="*/ 484388 h 591409"/>
                  <a:gd name="connsiteX8" fmla="*/ 304144 w 607258"/>
                  <a:gd name="connsiteY8" fmla="*/ 484388 h 591409"/>
                  <a:gd name="connsiteX9" fmla="*/ 311252 w 607258"/>
                  <a:gd name="connsiteY9" fmla="*/ 523797 h 591409"/>
                  <a:gd name="connsiteX10" fmla="*/ 322942 w 607258"/>
                  <a:gd name="connsiteY10" fmla="*/ 557043 h 591409"/>
                  <a:gd name="connsiteX11" fmla="*/ 326590 w 607258"/>
                  <a:gd name="connsiteY11" fmla="*/ 545836 h 591409"/>
                  <a:gd name="connsiteX12" fmla="*/ 352870 w 607258"/>
                  <a:gd name="connsiteY12" fmla="*/ 462909 h 591409"/>
                  <a:gd name="connsiteX13" fmla="*/ 407395 w 607258"/>
                  <a:gd name="connsiteY13" fmla="*/ 489244 h 591409"/>
                  <a:gd name="connsiteX14" fmla="*/ 423014 w 607258"/>
                  <a:gd name="connsiteY14" fmla="*/ 497556 h 591409"/>
                  <a:gd name="connsiteX15" fmla="*/ 449575 w 607258"/>
                  <a:gd name="connsiteY15" fmla="*/ 483454 h 591409"/>
                  <a:gd name="connsiteX16" fmla="*/ 471647 w 607258"/>
                  <a:gd name="connsiteY16" fmla="*/ 553214 h 591409"/>
                  <a:gd name="connsiteX17" fmla="*/ 474640 w 607258"/>
                  <a:gd name="connsiteY17" fmla="*/ 562646 h 591409"/>
                  <a:gd name="connsiteX18" fmla="*/ 484460 w 607258"/>
                  <a:gd name="connsiteY18" fmla="*/ 534630 h 591409"/>
                  <a:gd name="connsiteX19" fmla="*/ 490446 w 607258"/>
                  <a:gd name="connsiteY19" fmla="*/ 501571 h 591409"/>
                  <a:gd name="connsiteX20" fmla="*/ 490539 w 607258"/>
                  <a:gd name="connsiteY20" fmla="*/ 501571 h 591409"/>
                  <a:gd name="connsiteX21" fmla="*/ 490726 w 607258"/>
                  <a:gd name="connsiteY21" fmla="*/ 501571 h 591409"/>
                  <a:gd name="connsiteX22" fmla="*/ 490820 w 607258"/>
                  <a:gd name="connsiteY22" fmla="*/ 501571 h 591409"/>
                  <a:gd name="connsiteX23" fmla="*/ 490913 w 607258"/>
                  <a:gd name="connsiteY23" fmla="*/ 501571 h 591409"/>
                  <a:gd name="connsiteX24" fmla="*/ 496899 w 607258"/>
                  <a:gd name="connsiteY24" fmla="*/ 534630 h 591409"/>
                  <a:gd name="connsiteX25" fmla="*/ 506813 w 607258"/>
                  <a:gd name="connsiteY25" fmla="*/ 562646 h 591409"/>
                  <a:gd name="connsiteX26" fmla="*/ 509805 w 607258"/>
                  <a:gd name="connsiteY26" fmla="*/ 553214 h 591409"/>
                  <a:gd name="connsiteX27" fmla="*/ 531877 w 607258"/>
                  <a:gd name="connsiteY27" fmla="*/ 483454 h 591409"/>
                  <a:gd name="connsiteX28" fmla="*/ 577611 w 607258"/>
                  <a:gd name="connsiteY28" fmla="*/ 505493 h 591409"/>
                  <a:gd name="connsiteX29" fmla="*/ 607258 w 607258"/>
                  <a:gd name="connsiteY29" fmla="*/ 591409 h 591409"/>
                  <a:gd name="connsiteX30" fmla="*/ 490352 w 607258"/>
                  <a:gd name="connsiteY30" fmla="*/ 591409 h 591409"/>
                  <a:gd name="connsiteX31" fmla="*/ 484366 w 607258"/>
                  <a:gd name="connsiteY31" fmla="*/ 591409 h 591409"/>
                  <a:gd name="connsiteX32" fmla="*/ 442935 w 607258"/>
                  <a:gd name="connsiteY32" fmla="*/ 591409 h 591409"/>
                  <a:gd name="connsiteX33" fmla="*/ 373072 w 607258"/>
                  <a:gd name="connsiteY33" fmla="*/ 591409 h 591409"/>
                  <a:gd name="connsiteX34" fmla="*/ 303769 w 607258"/>
                  <a:gd name="connsiteY34" fmla="*/ 591409 h 591409"/>
                  <a:gd name="connsiteX35" fmla="*/ 296568 w 607258"/>
                  <a:gd name="connsiteY35" fmla="*/ 591409 h 591409"/>
                  <a:gd name="connsiteX36" fmla="*/ 234093 w 607258"/>
                  <a:gd name="connsiteY36" fmla="*/ 591409 h 591409"/>
                  <a:gd name="connsiteX37" fmla="*/ 164230 w 607258"/>
                  <a:gd name="connsiteY37" fmla="*/ 591409 h 591409"/>
                  <a:gd name="connsiteX38" fmla="*/ 117093 w 607258"/>
                  <a:gd name="connsiteY38" fmla="*/ 591409 h 591409"/>
                  <a:gd name="connsiteX39" fmla="*/ 111108 w 607258"/>
                  <a:gd name="connsiteY39" fmla="*/ 591409 h 591409"/>
                  <a:gd name="connsiteX40" fmla="*/ 0 w 607258"/>
                  <a:gd name="connsiteY40" fmla="*/ 591409 h 591409"/>
                  <a:gd name="connsiteX41" fmla="*/ 30208 w 607258"/>
                  <a:gd name="connsiteY41" fmla="*/ 505493 h 591409"/>
                  <a:gd name="connsiteX42" fmla="*/ 75942 w 607258"/>
                  <a:gd name="connsiteY42" fmla="*/ 483454 h 591409"/>
                  <a:gd name="connsiteX43" fmla="*/ 98014 w 607258"/>
                  <a:gd name="connsiteY43" fmla="*/ 553214 h 591409"/>
                  <a:gd name="connsiteX44" fmla="*/ 101007 w 607258"/>
                  <a:gd name="connsiteY44" fmla="*/ 562646 h 591409"/>
                  <a:gd name="connsiteX45" fmla="*/ 110827 w 607258"/>
                  <a:gd name="connsiteY45" fmla="*/ 534630 h 591409"/>
                  <a:gd name="connsiteX46" fmla="*/ 116813 w 607258"/>
                  <a:gd name="connsiteY46" fmla="*/ 501571 h 591409"/>
                  <a:gd name="connsiteX47" fmla="*/ 117000 w 607258"/>
                  <a:gd name="connsiteY47" fmla="*/ 501571 h 591409"/>
                  <a:gd name="connsiteX48" fmla="*/ 117093 w 607258"/>
                  <a:gd name="connsiteY48" fmla="*/ 501571 h 591409"/>
                  <a:gd name="connsiteX49" fmla="*/ 117187 w 607258"/>
                  <a:gd name="connsiteY49" fmla="*/ 501571 h 591409"/>
                  <a:gd name="connsiteX50" fmla="*/ 117374 w 607258"/>
                  <a:gd name="connsiteY50" fmla="*/ 501571 h 591409"/>
                  <a:gd name="connsiteX51" fmla="*/ 123360 w 607258"/>
                  <a:gd name="connsiteY51" fmla="*/ 534630 h 591409"/>
                  <a:gd name="connsiteX52" fmla="*/ 133180 w 607258"/>
                  <a:gd name="connsiteY52" fmla="*/ 562646 h 591409"/>
                  <a:gd name="connsiteX53" fmla="*/ 136172 w 607258"/>
                  <a:gd name="connsiteY53" fmla="*/ 553214 h 591409"/>
                  <a:gd name="connsiteX54" fmla="*/ 158244 w 607258"/>
                  <a:gd name="connsiteY54" fmla="*/ 483454 h 591409"/>
                  <a:gd name="connsiteX55" fmla="*/ 184806 w 607258"/>
                  <a:gd name="connsiteY55" fmla="*/ 497556 h 591409"/>
                  <a:gd name="connsiteX56" fmla="*/ 200424 w 607258"/>
                  <a:gd name="connsiteY56" fmla="*/ 489244 h 591409"/>
                  <a:gd name="connsiteX57" fmla="*/ 254856 w 607258"/>
                  <a:gd name="connsiteY57" fmla="*/ 462909 h 591409"/>
                  <a:gd name="connsiteX58" fmla="*/ 486780 w 607258"/>
                  <a:gd name="connsiteY58" fmla="*/ 322405 h 591409"/>
                  <a:gd name="connsiteX59" fmla="*/ 516615 w 607258"/>
                  <a:gd name="connsiteY59" fmla="*/ 328662 h 591409"/>
                  <a:gd name="connsiteX60" fmla="*/ 531112 w 607258"/>
                  <a:gd name="connsiteY60" fmla="*/ 342111 h 591409"/>
                  <a:gd name="connsiteX61" fmla="*/ 547012 w 607258"/>
                  <a:gd name="connsiteY61" fmla="*/ 392546 h 591409"/>
                  <a:gd name="connsiteX62" fmla="*/ 544954 w 607258"/>
                  <a:gd name="connsiteY62" fmla="*/ 400297 h 591409"/>
                  <a:gd name="connsiteX63" fmla="*/ 550004 w 607258"/>
                  <a:gd name="connsiteY63" fmla="*/ 421405 h 591409"/>
                  <a:gd name="connsiteX64" fmla="*/ 539810 w 607258"/>
                  <a:gd name="connsiteY64" fmla="*/ 439244 h 591409"/>
                  <a:gd name="connsiteX65" fmla="*/ 503802 w 607258"/>
                  <a:gd name="connsiteY65" fmla="*/ 483700 h 591409"/>
                  <a:gd name="connsiteX66" fmla="*/ 477334 w 607258"/>
                  <a:gd name="connsiteY66" fmla="*/ 483700 h 591409"/>
                  <a:gd name="connsiteX67" fmla="*/ 441419 w 607258"/>
                  <a:gd name="connsiteY67" fmla="*/ 439244 h 591409"/>
                  <a:gd name="connsiteX68" fmla="*/ 431225 w 607258"/>
                  <a:gd name="connsiteY68" fmla="*/ 421405 h 591409"/>
                  <a:gd name="connsiteX69" fmla="*/ 436275 w 607258"/>
                  <a:gd name="connsiteY69" fmla="*/ 400297 h 591409"/>
                  <a:gd name="connsiteX70" fmla="*/ 434217 w 607258"/>
                  <a:gd name="connsiteY70" fmla="*/ 392546 h 591409"/>
                  <a:gd name="connsiteX71" fmla="*/ 434030 w 607258"/>
                  <a:gd name="connsiteY71" fmla="*/ 367795 h 591409"/>
                  <a:gd name="connsiteX72" fmla="*/ 448527 w 607258"/>
                  <a:gd name="connsiteY72" fmla="*/ 342392 h 591409"/>
                  <a:gd name="connsiteX73" fmla="*/ 461995 w 607258"/>
                  <a:gd name="connsiteY73" fmla="*/ 331277 h 591409"/>
                  <a:gd name="connsiteX74" fmla="*/ 475089 w 607258"/>
                  <a:gd name="connsiteY74" fmla="*/ 324553 h 591409"/>
                  <a:gd name="connsiteX75" fmla="*/ 486780 w 607258"/>
                  <a:gd name="connsiteY75" fmla="*/ 322405 h 591409"/>
                  <a:gd name="connsiteX76" fmla="*/ 113711 w 607258"/>
                  <a:gd name="connsiteY76" fmla="*/ 322405 h 591409"/>
                  <a:gd name="connsiteX77" fmla="*/ 143552 w 607258"/>
                  <a:gd name="connsiteY77" fmla="*/ 328662 h 591409"/>
                  <a:gd name="connsiteX78" fmla="*/ 157958 w 607258"/>
                  <a:gd name="connsiteY78" fmla="*/ 342111 h 591409"/>
                  <a:gd name="connsiteX79" fmla="*/ 173954 w 607258"/>
                  <a:gd name="connsiteY79" fmla="*/ 392546 h 591409"/>
                  <a:gd name="connsiteX80" fmla="*/ 171802 w 607258"/>
                  <a:gd name="connsiteY80" fmla="*/ 400297 h 591409"/>
                  <a:gd name="connsiteX81" fmla="*/ 176947 w 607258"/>
                  <a:gd name="connsiteY81" fmla="*/ 421405 h 591409"/>
                  <a:gd name="connsiteX82" fmla="*/ 166751 w 607258"/>
                  <a:gd name="connsiteY82" fmla="*/ 439244 h 591409"/>
                  <a:gd name="connsiteX83" fmla="*/ 130643 w 607258"/>
                  <a:gd name="connsiteY83" fmla="*/ 483700 h 591409"/>
                  <a:gd name="connsiteX84" fmla="*/ 104264 w 607258"/>
                  <a:gd name="connsiteY84" fmla="*/ 483700 h 591409"/>
                  <a:gd name="connsiteX85" fmla="*/ 68343 w 607258"/>
                  <a:gd name="connsiteY85" fmla="*/ 439244 h 591409"/>
                  <a:gd name="connsiteX86" fmla="*/ 58053 w 607258"/>
                  <a:gd name="connsiteY86" fmla="*/ 421592 h 591409"/>
                  <a:gd name="connsiteX87" fmla="*/ 63198 w 607258"/>
                  <a:gd name="connsiteY87" fmla="*/ 400391 h 591409"/>
                  <a:gd name="connsiteX88" fmla="*/ 61046 w 607258"/>
                  <a:gd name="connsiteY88" fmla="*/ 392639 h 591409"/>
                  <a:gd name="connsiteX89" fmla="*/ 60953 w 607258"/>
                  <a:gd name="connsiteY89" fmla="*/ 367889 h 591409"/>
                  <a:gd name="connsiteX90" fmla="*/ 75452 w 607258"/>
                  <a:gd name="connsiteY90" fmla="*/ 342485 h 591409"/>
                  <a:gd name="connsiteX91" fmla="*/ 88922 w 607258"/>
                  <a:gd name="connsiteY91" fmla="*/ 331371 h 591409"/>
                  <a:gd name="connsiteX92" fmla="*/ 101831 w 607258"/>
                  <a:gd name="connsiteY92" fmla="*/ 324646 h 591409"/>
                  <a:gd name="connsiteX93" fmla="*/ 113711 w 607258"/>
                  <a:gd name="connsiteY93" fmla="*/ 322405 h 591409"/>
                  <a:gd name="connsiteX94" fmla="*/ 299632 w 607258"/>
                  <a:gd name="connsiteY94" fmla="*/ 270867 h 591409"/>
                  <a:gd name="connsiteX95" fmla="*/ 335085 w 607258"/>
                  <a:gd name="connsiteY95" fmla="*/ 278338 h 591409"/>
                  <a:gd name="connsiteX96" fmla="*/ 352298 w 607258"/>
                  <a:gd name="connsiteY96" fmla="*/ 294401 h 591409"/>
                  <a:gd name="connsiteX97" fmla="*/ 371194 w 607258"/>
                  <a:gd name="connsiteY97" fmla="*/ 354447 h 591409"/>
                  <a:gd name="connsiteX98" fmla="*/ 368761 w 607258"/>
                  <a:gd name="connsiteY98" fmla="*/ 363693 h 591409"/>
                  <a:gd name="connsiteX99" fmla="*/ 374842 w 607258"/>
                  <a:gd name="connsiteY99" fmla="*/ 388813 h 591409"/>
                  <a:gd name="connsiteX100" fmla="*/ 362588 w 607258"/>
                  <a:gd name="connsiteY100" fmla="*/ 410105 h 591409"/>
                  <a:gd name="connsiteX101" fmla="*/ 319744 w 607258"/>
                  <a:gd name="connsiteY101" fmla="*/ 463055 h 591409"/>
                  <a:gd name="connsiteX102" fmla="*/ 288313 w 607258"/>
                  <a:gd name="connsiteY102" fmla="*/ 463148 h 591409"/>
                  <a:gd name="connsiteX103" fmla="*/ 245469 w 607258"/>
                  <a:gd name="connsiteY103" fmla="*/ 410199 h 591409"/>
                  <a:gd name="connsiteX104" fmla="*/ 233308 w 607258"/>
                  <a:gd name="connsiteY104" fmla="*/ 388907 h 591409"/>
                  <a:gd name="connsiteX105" fmla="*/ 239482 w 607258"/>
                  <a:gd name="connsiteY105" fmla="*/ 363786 h 591409"/>
                  <a:gd name="connsiteX106" fmla="*/ 237050 w 607258"/>
                  <a:gd name="connsiteY106" fmla="*/ 354541 h 591409"/>
                  <a:gd name="connsiteX107" fmla="*/ 236863 w 607258"/>
                  <a:gd name="connsiteY107" fmla="*/ 325031 h 591409"/>
                  <a:gd name="connsiteX108" fmla="*/ 254075 w 607258"/>
                  <a:gd name="connsiteY108" fmla="*/ 294774 h 591409"/>
                  <a:gd name="connsiteX109" fmla="*/ 270071 w 607258"/>
                  <a:gd name="connsiteY109" fmla="*/ 281607 h 591409"/>
                  <a:gd name="connsiteX110" fmla="*/ 285506 w 607258"/>
                  <a:gd name="connsiteY110" fmla="*/ 273669 h 591409"/>
                  <a:gd name="connsiteX111" fmla="*/ 299632 w 607258"/>
                  <a:gd name="connsiteY111" fmla="*/ 270867 h 591409"/>
                  <a:gd name="connsiteX112" fmla="*/ 246074 w 607258"/>
                  <a:gd name="connsiteY112" fmla="*/ 135486 h 591409"/>
                  <a:gd name="connsiteX113" fmla="*/ 242708 w 607258"/>
                  <a:gd name="connsiteY113" fmla="*/ 171715 h 591409"/>
                  <a:gd name="connsiteX114" fmla="*/ 246168 w 607258"/>
                  <a:gd name="connsiteY114" fmla="*/ 207944 h 591409"/>
                  <a:gd name="connsiteX115" fmla="*/ 291334 w 607258"/>
                  <a:gd name="connsiteY115" fmla="*/ 207944 h 591409"/>
                  <a:gd name="connsiteX116" fmla="*/ 291334 w 607258"/>
                  <a:gd name="connsiteY116" fmla="*/ 135486 h 591409"/>
                  <a:gd name="connsiteX117" fmla="*/ 388399 w 607258"/>
                  <a:gd name="connsiteY117" fmla="*/ 135299 h 591409"/>
                  <a:gd name="connsiteX118" fmla="*/ 391391 w 607258"/>
                  <a:gd name="connsiteY118" fmla="*/ 171528 h 591409"/>
                  <a:gd name="connsiteX119" fmla="*/ 388399 w 607258"/>
                  <a:gd name="connsiteY119" fmla="*/ 207757 h 591409"/>
                  <a:gd name="connsiteX120" fmla="*/ 426926 w 607258"/>
                  <a:gd name="connsiteY120" fmla="*/ 207757 h 591409"/>
                  <a:gd name="connsiteX121" fmla="*/ 432162 w 607258"/>
                  <a:gd name="connsiteY121" fmla="*/ 171528 h 591409"/>
                  <a:gd name="connsiteX122" fmla="*/ 426926 w 607258"/>
                  <a:gd name="connsiteY122" fmla="*/ 135299 h 591409"/>
                  <a:gd name="connsiteX123" fmla="*/ 316956 w 607258"/>
                  <a:gd name="connsiteY123" fmla="*/ 135299 h 591409"/>
                  <a:gd name="connsiteX124" fmla="*/ 316956 w 607258"/>
                  <a:gd name="connsiteY124" fmla="*/ 207757 h 591409"/>
                  <a:gd name="connsiteX125" fmla="*/ 362216 w 607258"/>
                  <a:gd name="connsiteY125" fmla="*/ 207757 h 591409"/>
                  <a:gd name="connsiteX126" fmla="*/ 365582 w 607258"/>
                  <a:gd name="connsiteY126" fmla="*/ 171528 h 591409"/>
                  <a:gd name="connsiteX127" fmla="*/ 362122 w 607258"/>
                  <a:gd name="connsiteY127" fmla="*/ 135299 h 591409"/>
                  <a:gd name="connsiteX128" fmla="*/ 181177 w 607258"/>
                  <a:gd name="connsiteY128" fmla="*/ 135299 h 591409"/>
                  <a:gd name="connsiteX129" fmla="*/ 175940 w 607258"/>
                  <a:gd name="connsiteY129" fmla="*/ 171528 h 591409"/>
                  <a:gd name="connsiteX130" fmla="*/ 181177 w 607258"/>
                  <a:gd name="connsiteY130" fmla="*/ 207757 h 591409"/>
                  <a:gd name="connsiteX131" fmla="*/ 219704 w 607258"/>
                  <a:gd name="connsiteY131" fmla="*/ 207757 h 591409"/>
                  <a:gd name="connsiteX132" fmla="*/ 216712 w 607258"/>
                  <a:gd name="connsiteY132" fmla="*/ 171528 h 591409"/>
                  <a:gd name="connsiteX133" fmla="*/ 219704 w 607258"/>
                  <a:gd name="connsiteY133" fmla="*/ 135299 h 591409"/>
                  <a:gd name="connsiteX134" fmla="*/ 253368 w 607258"/>
                  <a:gd name="connsiteY134" fmla="*/ 54157 h 591409"/>
                  <a:gd name="connsiteX135" fmla="*/ 192024 w 607258"/>
                  <a:gd name="connsiteY135" fmla="*/ 109715 h 591409"/>
                  <a:gd name="connsiteX136" fmla="*/ 225876 w 607258"/>
                  <a:gd name="connsiteY136" fmla="*/ 109715 h 591409"/>
                  <a:gd name="connsiteX137" fmla="*/ 253368 w 607258"/>
                  <a:gd name="connsiteY137" fmla="*/ 54157 h 591409"/>
                  <a:gd name="connsiteX138" fmla="*/ 354922 w 607258"/>
                  <a:gd name="connsiteY138" fmla="*/ 54064 h 591409"/>
                  <a:gd name="connsiteX139" fmla="*/ 382414 w 607258"/>
                  <a:gd name="connsiteY139" fmla="*/ 109528 h 591409"/>
                  <a:gd name="connsiteX140" fmla="*/ 416266 w 607258"/>
                  <a:gd name="connsiteY140" fmla="*/ 109528 h 591409"/>
                  <a:gd name="connsiteX141" fmla="*/ 354922 w 607258"/>
                  <a:gd name="connsiteY141" fmla="*/ 54064 h 591409"/>
                  <a:gd name="connsiteX142" fmla="*/ 316956 w 607258"/>
                  <a:gd name="connsiteY142" fmla="*/ 49301 h 591409"/>
                  <a:gd name="connsiteX143" fmla="*/ 316956 w 607258"/>
                  <a:gd name="connsiteY143" fmla="*/ 109715 h 591409"/>
                  <a:gd name="connsiteX144" fmla="*/ 355109 w 607258"/>
                  <a:gd name="connsiteY144" fmla="*/ 109715 h 591409"/>
                  <a:gd name="connsiteX145" fmla="*/ 316956 w 607258"/>
                  <a:gd name="connsiteY145" fmla="*/ 49301 h 591409"/>
                  <a:gd name="connsiteX146" fmla="*/ 291334 w 607258"/>
                  <a:gd name="connsiteY146" fmla="*/ 49021 h 591409"/>
                  <a:gd name="connsiteX147" fmla="*/ 252994 w 607258"/>
                  <a:gd name="connsiteY147" fmla="*/ 109528 h 591409"/>
                  <a:gd name="connsiteX148" fmla="*/ 291334 w 607258"/>
                  <a:gd name="connsiteY148" fmla="*/ 109528 h 591409"/>
                  <a:gd name="connsiteX149" fmla="*/ 304145 w 607258"/>
                  <a:gd name="connsiteY149" fmla="*/ 0 h 591409"/>
                  <a:gd name="connsiteX150" fmla="*/ 476113 w 607258"/>
                  <a:gd name="connsiteY150" fmla="*/ 171715 h 591409"/>
                  <a:gd name="connsiteX151" fmla="*/ 396628 w 607258"/>
                  <a:gd name="connsiteY151" fmla="*/ 316258 h 591409"/>
                  <a:gd name="connsiteX152" fmla="*/ 384565 w 607258"/>
                  <a:gd name="connsiteY152" fmla="*/ 287219 h 591409"/>
                  <a:gd name="connsiteX153" fmla="*/ 374933 w 607258"/>
                  <a:gd name="connsiteY153" fmla="*/ 277975 h 591409"/>
                  <a:gd name="connsiteX154" fmla="*/ 416078 w 607258"/>
                  <a:gd name="connsiteY154" fmla="*/ 233529 h 591409"/>
                  <a:gd name="connsiteX155" fmla="*/ 382321 w 607258"/>
                  <a:gd name="connsiteY155" fmla="*/ 233529 h 591409"/>
                  <a:gd name="connsiteX156" fmla="*/ 365956 w 607258"/>
                  <a:gd name="connsiteY156" fmla="*/ 271625 h 591409"/>
                  <a:gd name="connsiteX157" fmla="*/ 347441 w 607258"/>
                  <a:gd name="connsiteY157" fmla="*/ 257059 h 591409"/>
                  <a:gd name="connsiteX158" fmla="*/ 345290 w 607258"/>
                  <a:gd name="connsiteY158" fmla="*/ 255938 h 591409"/>
                  <a:gd name="connsiteX159" fmla="*/ 355296 w 607258"/>
                  <a:gd name="connsiteY159" fmla="*/ 233715 h 591409"/>
                  <a:gd name="connsiteX160" fmla="*/ 316956 w 607258"/>
                  <a:gd name="connsiteY160" fmla="*/ 233715 h 591409"/>
                  <a:gd name="connsiteX161" fmla="*/ 316956 w 607258"/>
                  <a:gd name="connsiteY161" fmla="*/ 246881 h 591409"/>
                  <a:gd name="connsiteX162" fmla="*/ 305735 w 607258"/>
                  <a:gd name="connsiteY162" fmla="*/ 246134 h 591409"/>
                  <a:gd name="connsiteX163" fmla="*/ 298067 w 607258"/>
                  <a:gd name="connsiteY163" fmla="*/ 246508 h 591409"/>
                  <a:gd name="connsiteX164" fmla="*/ 291334 w 607258"/>
                  <a:gd name="connsiteY164" fmla="*/ 247161 h 591409"/>
                  <a:gd name="connsiteX165" fmla="*/ 291334 w 607258"/>
                  <a:gd name="connsiteY165" fmla="*/ 233529 h 591409"/>
                  <a:gd name="connsiteX166" fmla="*/ 253181 w 607258"/>
                  <a:gd name="connsiteY166" fmla="*/ 233529 h 591409"/>
                  <a:gd name="connsiteX167" fmla="*/ 263654 w 607258"/>
                  <a:gd name="connsiteY167" fmla="*/ 256592 h 591409"/>
                  <a:gd name="connsiteX168" fmla="*/ 256548 w 607258"/>
                  <a:gd name="connsiteY168" fmla="*/ 261074 h 591409"/>
                  <a:gd name="connsiteX169" fmla="*/ 242427 w 607258"/>
                  <a:gd name="connsiteY169" fmla="*/ 271812 h 591409"/>
                  <a:gd name="connsiteX170" fmla="*/ 225969 w 607258"/>
                  <a:gd name="connsiteY170" fmla="*/ 233529 h 591409"/>
                  <a:gd name="connsiteX171" fmla="*/ 192212 w 607258"/>
                  <a:gd name="connsiteY171" fmla="*/ 233529 h 591409"/>
                  <a:gd name="connsiteX172" fmla="*/ 234946 w 607258"/>
                  <a:gd name="connsiteY172" fmla="*/ 279095 h 591409"/>
                  <a:gd name="connsiteX173" fmla="*/ 213345 w 607258"/>
                  <a:gd name="connsiteY173" fmla="*/ 317192 h 591409"/>
                  <a:gd name="connsiteX174" fmla="*/ 132177 w 607258"/>
                  <a:gd name="connsiteY174" fmla="*/ 171715 h 591409"/>
                  <a:gd name="connsiteX175" fmla="*/ 304145 w 607258"/>
                  <a:gd name="connsiteY175" fmla="*/ 0 h 591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607258" h="591409">
                    <a:moveTo>
                      <a:pt x="254856" y="462909"/>
                    </a:moveTo>
                    <a:lnTo>
                      <a:pt x="281230" y="545836"/>
                    </a:lnTo>
                    <a:lnTo>
                      <a:pt x="284784" y="557043"/>
                    </a:lnTo>
                    <a:lnTo>
                      <a:pt x="296568" y="523797"/>
                    </a:lnTo>
                    <a:cubicBezTo>
                      <a:pt x="269446" y="486256"/>
                      <a:pt x="298626" y="484388"/>
                      <a:pt x="303676" y="484388"/>
                    </a:cubicBezTo>
                    <a:lnTo>
                      <a:pt x="303769" y="484388"/>
                    </a:lnTo>
                    <a:lnTo>
                      <a:pt x="303863" y="484388"/>
                    </a:lnTo>
                    <a:lnTo>
                      <a:pt x="304050" y="484388"/>
                    </a:lnTo>
                    <a:lnTo>
                      <a:pt x="304144" y="484388"/>
                    </a:lnTo>
                    <a:cubicBezTo>
                      <a:pt x="309287" y="484388"/>
                      <a:pt x="338280" y="486256"/>
                      <a:pt x="311252" y="523797"/>
                    </a:cubicBezTo>
                    <a:lnTo>
                      <a:pt x="322942" y="557043"/>
                    </a:lnTo>
                    <a:lnTo>
                      <a:pt x="326590" y="545836"/>
                    </a:lnTo>
                    <a:lnTo>
                      <a:pt x="352870" y="462909"/>
                    </a:lnTo>
                    <a:cubicBezTo>
                      <a:pt x="352870" y="462909"/>
                      <a:pt x="373352" y="476263"/>
                      <a:pt x="407395" y="489244"/>
                    </a:cubicBezTo>
                    <a:cubicBezTo>
                      <a:pt x="413662" y="491579"/>
                      <a:pt x="418712" y="494287"/>
                      <a:pt x="423014" y="497556"/>
                    </a:cubicBezTo>
                    <a:cubicBezTo>
                      <a:pt x="439942" y="489711"/>
                      <a:pt x="449575" y="483454"/>
                      <a:pt x="449575" y="483454"/>
                    </a:cubicBezTo>
                    <a:lnTo>
                      <a:pt x="471647" y="553214"/>
                    </a:lnTo>
                    <a:lnTo>
                      <a:pt x="474640" y="562646"/>
                    </a:lnTo>
                    <a:lnTo>
                      <a:pt x="484460" y="534630"/>
                    </a:lnTo>
                    <a:cubicBezTo>
                      <a:pt x="461733" y="503065"/>
                      <a:pt x="486237" y="501571"/>
                      <a:pt x="490446" y="501571"/>
                    </a:cubicBezTo>
                    <a:lnTo>
                      <a:pt x="490539" y="501571"/>
                    </a:lnTo>
                    <a:lnTo>
                      <a:pt x="490726" y="501571"/>
                    </a:lnTo>
                    <a:lnTo>
                      <a:pt x="490820" y="501571"/>
                    </a:lnTo>
                    <a:lnTo>
                      <a:pt x="490913" y="501571"/>
                    </a:lnTo>
                    <a:cubicBezTo>
                      <a:pt x="495215" y="501571"/>
                      <a:pt x="519625" y="503065"/>
                      <a:pt x="496899" y="534630"/>
                    </a:cubicBezTo>
                    <a:lnTo>
                      <a:pt x="506813" y="562646"/>
                    </a:lnTo>
                    <a:lnTo>
                      <a:pt x="509805" y="553214"/>
                    </a:lnTo>
                    <a:lnTo>
                      <a:pt x="531877" y="483454"/>
                    </a:lnTo>
                    <a:cubicBezTo>
                      <a:pt x="531877" y="483454"/>
                      <a:pt x="548899" y="494567"/>
                      <a:pt x="577611" y="505493"/>
                    </a:cubicBezTo>
                    <a:cubicBezTo>
                      <a:pt x="609129" y="516980"/>
                      <a:pt x="607165" y="542848"/>
                      <a:pt x="607258" y="591409"/>
                    </a:cubicBezTo>
                    <a:lnTo>
                      <a:pt x="490352" y="591409"/>
                    </a:lnTo>
                    <a:lnTo>
                      <a:pt x="484366" y="591409"/>
                    </a:lnTo>
                    <a:lnTo>
                      <a:pt x="442935" y="591409"/>
                    </a:lnTo>
                    <a:lnTo>
                      <a:pt x="373072" y="591409"/>
                    </a:lnTo>
                    <a:lnTo>
                      <a:pt x="303769" y="591409"/>
                    </a:lnTo>
                    <a:lnTo>
                      <a:pt x="296568" y="591409"/>
                    </a:lnTo>
                    <a:lnTo>
                      <a:pt x="234093" y="591409"/>
                    </a:lnTo>
                    <a:lnTo>
                      <a:pt x="164230" y="591409"/>
                    </a:lnTo>
                    <a:lnTo>
                      <a:pt x="117093" y="591409"/>
                    </a:lnTo>
                    <a:lnTo>
                      <a:pt x="111108" y="591409"/>
                    </a:lnTo>
                    <a:lnTo>
                      <a:pt x="0" y="591409"/>
                    </a:lnTo>
                    <a:cubicBezTo>
                      <a:pt x="655" y="542848"/>
                      <a:pt x="-1403" y="516980"/>
                      <a:pt x="30208" y="505493"/>
                    </a:cubicBezTo>
                    <a:cubicBezTo>
                      <a:pt x="58734" y="494661"/>
                      <a:pt x="75942" y="483454"/>
                      <a:pt x="75942" y="483454"/>
                    </a:cubicBezTo>
                    <a:lnTo>
                      <a:pt x="98014" y="553214"/>
                    </a:lnTo>
                    <a:lnTo>
                      <a:pt x="101007" y="562646"/>
                    </a:lnTo>
                    <a:lnTo>
                      <a:pt x="110827" y="534630"/>
                    </a:lnTo>
                    <a:cubicBezTo>
                      <a:pt x="88194" y="503065"/>
                      <a:pt x="112604" y="501571"/>
                      <a:pt x="116813" y="501571"/>
                    </a:cubicBezTo>
                    <a:lnTo>
                      <a:pt x="117000" y="501571"/>
                    </a:lnTo>
                    <a:lnTo>
                      <a:pt x="117093" y="501571"/>
                    </a:lnTo>
                    <a:lnTo>
                      <a:pt x="117187" y="501571"/>
                    </a:lnTo>
                    <a:lnTo>
                      <a:pt x="117374" y="501571"/>
                    </a:lnTo>
                    <a:cubicBezTo>
                      <a:pt x="121583" y="501571"/>
                      <a:pt x="145993" y="503065"/>
                      <a:pt x="123360" y="534630"/>
                    </a:cubicBezTo>
                    <a:lnTo>
                      <a:pt x="133180" y="562646"/>
                    </a:lnTo>
                    <a:lnTo>
                      <a:pt x="136172" y="553214"/>
                    </a:lnTo>
                    <a:lnTo>
                      <a:pt x="158244" y="483454"/>
                    </a:lnTo>
                    <a:cubicBezTo>
                      <a:pt x="158244" y="483454"/>
                      <a:pt x="167877" y="489804"/>
                      <a:pt x="184806" y="497556"/>
                    </a:cubicBezTo>
                    <a:cubicBezTo>
                      <a:pt x="189014" y="494194"/>
                      <a:pt x="194158" y="491485"/>
                      <a:pt x="200424" y="489244"/>
                    </a:cubicBezTo>
                    <a:cubicBezTo>
                      <a:pt x="234467" y="476263"/>
                      <a:pt x="254856" y="462909"/>
                      <a:pt x="254856" y="462909"/>
                    </a:cubicBezTo>
                    <a:close/>
                    <a:moveTo>
                      <a:pt x="486780" y="322405"/>
                    </a:moveTo>
                    <a:cubicBezTo>
                      <a:pt x="499780" y="321284"/>
                      <a:pt x="509601" y="324553"/>
                      <a:pt x="516615" y="328662"/>
                    </a:cubicBezTo>
                    <a:cubicBezTo>
                      <a:pt x="527090" y="334546"/>
                      <a:pt x="531112" y="342111"/>
                      <a:pt x="531112" y="342111"/>
                    </a:cubicBezTo>
                    <a:cubicBezTo>
                      <a:pt x="531112" y="342111"/>
                      <a:pt x="555148" y="343699"/>
                      <a:pt x="547012" y="392546"/>
                    </a:cubicBezTo>
                    <a:cubicBezTo>
                      <a:pt x="546544" y="395067"/>
                      <a:pt x="545796" y="397682"/>
                      <a:pt x="544954" y="400297"/>
                    </a:cubicBezTo>
                    <a:cubicBezTo>
                      <a:pt x="549630" y="399737"/>
                      <a:pt x="555429" y="402632"/>
                      <a:pt x="550004" y="421405"/>
                    </a:cubicBezTo>
                    <a:cubicBezTo>
                      <a:pt x="546170" y="435134"/>
                      <a:pt x="542522" y="438964"/>
                      <a:pt x="539810" y="439244"/>
                    </a:cubicBezTo>
                    <a:cubicBezTo>
                      <a:pt x="537285" y="455588"/>
                      <a:pt x="524191" y="476322"/>
                      <a:pt x="503802" y="483700"/>
                    </a:cubicBezTo>
                    <a:cubicBezTo>
                      <a:pt x="495197" y="486689"/>
                      <a:pt x="485845" y="486689"/>
                      <a:pt x="477334" y="483700"/>
                    </a:cubicBezTo>
                    <a:cubicBezTo>
                      <a:pt x="456664" y="476509"/>
                      <a:pt x="443944" y="455681"/>
                      <a:pt x="441419" y="439244"/>
                    </a:cubicBezTo>
                    <a:cubicBezTo>
                      <a:pt x="438707" y="439150"/>
                      <a:pt x="435059" y="435228"/>
                      <a:pt x="431225" y="421405"/>
                    </a:cubicBezTo>
                    <a:cubicBezTo>
                      <a:pt x="425800" y="402632"/>
                      <a:pt x="431412" y="399737"/>
                      <a:pt x="436275" y="400297"/>
                    </a:cubicBezTo>
                    <a:cubicBezTo>
                      <a:pt x="435340" y="397682"/>
                      <a:pt x="434685" y="395161"/>
                      <a:pt x="434217" y="392546"/>
                    </a:cubicBezTo>
                    <a:cubicBezTo>
                      <a:pt x="432440" y="383860"/>
                      <a:pt x="431973" y="375641"/>
                      <a:pt x="434030" y="367795"/>
                    </a:cubicBezTo>
                    <a:cubicBezTo>
                      <a:pt x="436462" y="357335"/>
                      <a:pt x="442167" y="348836"/>
                      <a:pt x="448527" y="342392"/>
                    </a:cubicBezTo>
                    <a:cubicBezTo>
                      <a:pt x="452642" y="338095"/>
                      <a:pt x="457132" y="334360"/>
                      <a:pt x="461995" y="331277"/>
                    </a:cubicBezTo>
                    <a:cubicBezTo>
                      <a:pt x="466017" y="328569"/>
                      <a:pt x="470319" y="326141"/>
                      <a:pt x="475089" y="324553"/>
                    </a:cubicBezTo>
                    <a:cubicBezTo>
                      <a:pt x="478830" y="323152"/>
                      <a:pt x="482852" y="322405"/>
                      <a:pt x="486780" y="322405"/>
                    </a:cubicBezTo>
                    <a:close/>
                    <a:moveTo>
                      <a:pt x="113711" y="322405"/>
                    </a:moveTo>
                    <a:cubicBezTo>
                      <a:pt x="126714" y="321284"/>
                      <a:pt x="136536" y="324553"/>
                      <a:pt x="143552" y="328662"/>
                    </a:cubicBezTo>
                    <a:cubicBezTo>
                      <a:pt x="154029" y="334546"/>
                      <a:pt x="157958" y="342111"/>
                      <a:pt x="157958" y="342111"/>
                    </a:cubicBezTo>
                    <a:cubicBezTo>
                      <a:pt x="157958" y="342111"/>
                      <a:pt x="182092" y="343699"/>
                      <a:pt x="173954" y="392546"/>
                    </a:cubicBezTo>
                    <a:cubicBezTo>
                      <a:pt x="173486" y="395067"/>
                      <a:pt x="172738" y="397682"/>
                      <a:pt x="171802" y="400297"/>
                    </a:cubicBezTo>
                    <a:cubicBezTo>
                      <a:pt x="176573" y="399737"/>
                      <a:pt x="182279" y="402632"/>
                      <a:pt x="176947" y="421405"/>
                    </a:cubicBezTo>
                    <a:cubicBezTo>
                      <a:pt x="173112" y="435134"/>
                      <a:pt x="169464" y="438964"/>
                      <a:pt x="166751" y="439244"/>
                    </a:cubicBezTo>
                    <a:cubicBezTo>
                      <a:pt x="164225" y="455588"/>
                      <a:pt x="151129" y="476322"/>
                      <a:pt x="130643" y="483700"/>
                    </a:cubicBezTo>
                    <a:cubicBezTo>
                      <a:pt x="122037" y="486689"/>
                      <a:pt x="112682" y="486689"/>
                      <a:pt x="104264" y="483700"/>
                    </a:cubicBezTo>
                    <a:cubicBezTo>
                      <a:pt x="83497" y="476509"/>
                      <a:pt x="70775" y="455681"/>
                      <a:pt x="68343" y="439244"/>
                    </a:cubicBezTo>
                    <a:cubicBezTo>
                      <a:pt x="65536" y="438964"/>
                      <a:pt x="61982" y="435134"/>
                      <a:pt x="58053" y="421592"/>
                    </a:cubicBezTo>
                    <a:cubicBezTo>
                      <a:pt x="52721" y="402726"/>
                      <a:pt x="58427" y="399924"/>
                      <a:pt x="63198" y="400391"/>
                    </a:cubicBezTo>
                    <a:cubicBezTo>
                      <a:pt x="62169" y="397776"/>
                      <a:pt x="61608" y="395254"/>
                      <a:pt x="61046" y="392639"/>
                    </a:cubicBezTo>
                    <a:cubicBezTo>
                      <a:pt x="59363" y="383953"/>
                      <a:pt x="58801" y="375734"/>
                      <a:pt x="60953" y="367889"/>
                    </a:cubicBezTo>
                    <a:cubicBezTo>
                      <a:pt x="63291" y="357428"/>
                      <a:pt x="69091" y="348929"/>
                      <a:pt x="75452" y="342485"/>
                    </a:cubicBezTo>
                    <a:cubicBezTo>
                      <a:pt x="79568" y="338282"/>
                      <a:pt x="84058" y="334546"/>
                      <a:pt x="88922" y="331371"/>
                    </a:cubicBezTo>
                    <a:cubicBezTo>
                      <a:pt x="92758" y="328662"/>
                      <a:pt x="97154" y="326327"/>
                      <a:pt x="101831" y="324646"/>
                    </a:cubicBezTo>
                    <a:cubicBezTo>
                      <a:pt x="105573" y="323432"/>
                      <a:pt x="109502" y="322685"/>
                      <a:pt x="113711" y="322405"/>
                    </a:cubicBezTo>
                    <a:close/>
                    <a:moveTo>
                      <a:pt x="299632" y="270867"/>
                    </a:moveTo>
                    <a:cubicBezTo>
                      <a:pt x="314973" y="269560"/>
                      <a:pt x="326666" y="273389"/>
                      <a:pt x="335085" y="278338"/>
                    </a:cubicBezTo>
                    <a:cubicBezTo>
                      <a:pt x="347527" y="285342"/>
                      <a:pt x="352298" y="294401"/>
                      <a:pt x="352298" y="294401"/>
                    </a:cubicBezTo>
                    <a:cubicBezTo>
                      <a:pt x="352298" y="294401"/>
                      <a:pt x="380922" y="296455"/>
                      <a:pt x="371194" y="354447"/>
                    </a:cubicBezTo>
                    <a:cubicBezTo>
                      <a:pt x="370632" y="357436"/>
                      <a:pt x="369884" y="360517"/>
                      <a:pt x="368761" y="363693"/>
                    </a:cubicBezTo>
                    <a:cubicBezTo>
                      <a:pt x="374468" y="363039"/>
                      <a:pt x="381203" y="366401"/>
                      <a:pt x="374842" y="388813"/>
                    </a:cubicBezTo>
                    <a:cubicBezTo>
                      <a:pt x="370258" y="405249"/>
                      <a:pt x="365862" y="409825"/>
                      <a:pt x="362588" y="410105"/>
                    </a:cubicBezTo>
                    <a:cubicBezTo>
                      <a:pt x="359594" y="429529"/>
                      <a:pt x="344066" y="454276"/>
                      <a:pt x="319744" y="463055"/>
                    </a:cubicBezTo>
                    <a:cubicBezTo>
                      <a:pt x="309641" y="466790"/>
                      <a:pt x="298416" y="466790"/>
                      <a:pt x="288313" y="463148"/>
                    </a:cubicBezTo>
                    <a:cubicBezTo>
                      <a:pt x="263617" y="454557"/>
                      <a:pt x="248462" y="429809"/>
                      <a:pt x="245469" y="410199"/>
                    </a:cubicBezTo>
                    <a:cubicBezTo>
                      <a:pt x="242288" y="409825"/>
                      <a:pt x="237892" y="405342"/>
                      <a:pt x="233308" y="388907"/>
                    </a:cubicBezTo>
                    <a:cubicBezTo>
                      <a:pt x="226947" y="366494"/>
                      <a:pt x="233682" y="363319"/>
                      <a:pt x="239482" y="363786"/>
                    </a:cubicBezTo>
                    <a:cubicBezTo>
                      <a:pt x="238360" y="360704"/>
                      <a:pt x="237518" y="357716"/>
                      <a:pt x="237050" y="354541"/>
                    </a:cubicBezTo>
                    <a:cubicBezTo>
                      <a:pt x="234992" y="344082"/>
                      <a:pt x="234431" y="334370"/>
                      <a:pt x="236863" y="325031"/>
                    </a:cubicBezTo>
                    <a:cubicBezTo>
                      <a:pt x="239763" y="312517"/>
                      <a:pt x="246498" y="302525"/>
                      <a:pt x="254075" y="294774"/>
                    </a:cubicBezTo>
                    <a:cubicBezTo>
                      <a:pt x="258846" y="289731"/>
                      <a:pt x="264365" y="285249"/>
                      <a:pt x="270071" y="281607"/>
                    </a:cubicBezTo>
                    <a:cubicBezTo>
                      <a:pt x="274655" y="278338"/>
                      <a:pt x="279894" y="275537"/>
                      <a:pt x="285506" y="273669"/>
                    </a:cubicBezTo>
                    <a:cubicBezTo>
                      <a:pt x="289903" y="272175"/>
                      <a:pt x="294674" y="271148"/>
                      <a:pt x="299632" y="270867"/>
                    </a:cubicBezTo>
                    <a:close/>
                    <a:moveTo>
                      <a:pt x="246074" y="135486"/>
                    </a:moveTo>
                    <a:cubicBezTo>
                      <a:pt x="243923" y="146504"/>
                      <a:pt x="242708" y="158643"/>
                      <a:pt x="242708" y="171715"/>
                    </a:cubicBezTo>
                    <a:cubicBezTo>
                      <a:pt x="242708" y="184787"/>
                      <a:pt x="244017" y="196833"/>
                      <a:pt x="246168" y="207944"/>
                    </a:cubicBezTo>
                    <a:lnTo>
                      <a:pt x="291334" y="207944"/>
                    </a:lnTo>
                    <a:lnTo>
                      <a:pt x="291334" y="135486"/>
                    </a:lnTo>
                    <a:close/>
                    <a:moveTo>
                      <a:pt x="388399" y="135299"/>
                    </a:moveTo>
                    <a:cubicBezTo>
                      <a:pt x="390269" y="146504"/>
                      <a:pt x="391391" y="158643"/>
                      <a:pt x="391391" y="171528"/>
                    </a:cubicBezTo>
                    <a:cubicBezTo>
                      <a:pt x="391391" y="184507"/>
                      <a:pt x="390269" y="196459"/>
                      <a:pt x="388399" y="207757"/>
                    </a:cubicBezTo>
                    <a:lnTo>
                      <a:pt x="426926" y="207757"/>
                    </a:lnTo>
                    <a:cubicBezTo>
                      <a:pt x="430292" y="196366"/>
                      <a:pt x="432162" y="184134"/>
                      <a:pt x="432162" y="171528"/>
                    </a:cubicBezTo>
                    <a:cubicBezTo>
                      <a:pt x="432162" y="159016"/>
                      <a:pt x="430292" y="146784"/>
                      <a:pt x="426926" y="135299"/>
                    </a:cubicBezTo>
                    <a:close/>
                    <a:moveTo>
                      <a:pt x="316956" y="135299"/>
                    </a:moveTo>
                    <a:lnTo>
                      <a:pt x="316956" y="207757"/>
                    </a:lnTo>
                    <a:lnTo>
                      <a:pt x="362216" y="207757"/>
                    </a:lnTo>
                    <a:cubicBezTo>
                      <a:pt x="364367" y="196739"/>
                      <a:pt x="365582" y="184601"/>
                      <a:pt x="365582" y="171528"/>
                    </a:cubicBezTo>
                    <a:cubicBezTo>
                      <a:pt x="365582" y="158456"/>
                      <a:pt x="364273" y="146411"/>
                      <a:pt x="362122" y="135299"/>
                    </a:cubicBezTo>
                    <a:close/>
                    <a:moveTo>
                      <a:pt x="181177" y="135299"/>
                    </a:moveTo>
                    <a:cubicBezTo>
                      <a:pt x="177811" y="146784"/>
                      <a:pt x="175940" y="159016"/>
                      <a:pt x="175940" y="171528"/>
                    </a:cubicBezTo>
                    <a:cubicBezTo>
                      <a:pt x="175940" y="184134"/>
                      <a:pt x="177811" y="196366"/>
                      <a:pt x="181177" y="207757"/>
                    </a:cubicBezTo>
                    <a:lnTo>
                      <a:pt x="219704" y="207757"/>
                    </a:lnTo>
                    <a:cubicBezTo>
                      <a:pt x="217834" y="196553"/>
                      <a:pt x="216712" y="184507"/>
                      <a:pt x="216712" y="171528"/>
                    </a:cubicBezTo>
                    <a:cubicBezTo>
                      <a:pt x="216712" y="158643"/>
                      <a:pt x="217834" y="146691"/>
                      <a:pt x="219704" y="135299"/>
                    </a:cubicBezTo>
                    <a:close/>
                    <a:moveTo>
                      <a:pt x="253368" y="54157"/>
                    </a:moveTo>
                    <a:cubicBezTo>
                      <a:pt x="227372" y="65362"/>
                      <a:pt x="205771" y="85064"/>
                      <a:pt x="192024" y="109715"/>
                    </a:cubicBezTo>
                    <a:lnTo>
                      <a:pt x="225876" y="109715"/>
                    </a:lnTo>
                    <a:cubicBezTo>
                      <a:pt x="232796" y="87118"/>
                      <a:pt x="242895" y="68723"/>
                      <a:pt x="253368" y="54157"/>
                    </a:cubicBezTo>
                    <a:close/>
                    <a:moveTo>
                      <a:pt x="354922" y="54064"/>
                    </a:moveTo>
                    <a:cubicBezTo>
                      <a:pt x="365395" y="68630"/>
                      <a:pt x="375494" y="87025"/>
                      <a:pt x="382414" y="109528"/>
                    </a:cubicBezTo>
                    <a:lnTo>
                      <a:pt x="416266" y="109528"/>
                    </a:lnTo>
                    <a:cubicBezTo>
                      <a:pt x="402519" y="85064"/>
                      <a:pt x="380918" y="65362"/>
                      <a:pt x="354922" y="54064"/>
                    </a:cubicBezTo>
                    <a:close/>
                    <a:moveTo>
                      <a:pt x="316956" y="49301"/>
                    </a:moveTo>
                    <a:lnTo>
                      <a:pt x="316956" y="109715"/>
                    </a:lnTo>
                    <a:lnTo>
                      <a:pt x="355109" y="109715"/>
                    </a:lnTo>
                    <a:cubicBezTo>
                      <a:pt x="344916" y="81702"/>
                      <a:pt x="329487" y="61907"/>
                      <a:pt x="316956" y="49301"/>
                    </a:cubicBezTo>
                    <a:close/>
                    <a:moveTo>
                      <a:pt x="291334" y="49021"/>
                    </a:moveTo>
                    <a:cubicBezTo>
                      <a:pt x="278803" y="61534"/>
                      <a:pt x="263093" y="81422"/>
                      <a:pt x="252994" y="109528"/>
                    </a:cubicBezTo>
                    <a:lnTo>
                      <a:pt x="291334" y="109528"/>
                    </a:lnTo>
                    <a:close/>
                    <a:moveTo>
                      <a:pt x="304145" y="0"/>
                    </a:moveTo>
                    <a:cubicBezTo>
                      <a:pt x="399059" y="0"/>
                      <a:pt x="476113" y="77034"/>
                      <a:pt x="476113" y="171715"/>
                    </a:cubicBezTo>
                    <a:cubicBezTo>
                      <a:pt x="476113" y="232315"/>
                      <a:pt x="444413" y="285725"/>
                      <a:pt x="396628" y="316258"/>
                    </a:cubicBezTo>
                    <a:cubicBezTo>
                      <a:pt x="394664" y="304680"/>
                      <a:pt x="390643" y="294969"/>
                      <a:pt x="384565" y="287219"/>
                    </a:cubicBezTo>
                    <a:cubicBezTo>
                      <a:pt x="381573" y="283484"/>
                      <a:pt x="378300" y="280496"/>
                      <a:pt x="374933" y="277975"/>
                    </a:cubicBezTo>
                    <a:cubicBezTo>
                      <a:pt x="392046" y="266677"/>
                      <a:pt x="406166" y="251457"/>
                      <a:pt x="416078" y="233529"/>
                    </a:cubicBezTo>
                    <a:lnTo>
                      <a:pt x="382321" y="233529"/>
                    </a:lnTo>
                    <a:cubicBezTo>
                      <a:pt x="377926" y="247908"/>
                      <a:pt x="372222" y="260607"/>
                      <a:pt x="365956" y="271625"/>
                    </a:cubicBezTo>
                    <a:cubicBezTo>
                      <a:pt x="361748" y="267050"/>
                      <a:pt x="355670" y="261728"/>
                      <a:pt x="347441" y="257059"/>
                    </a:cubicBezTo>
                    <a:cubicBezTo>
                      <a:pt x="346693" y="256685"/>
                      <a:pt x="346038" y="256312"/>
                      <a:pt x="345290" y="255938"/>
                    </a:cubicBezTo>
                    <a:cubicBezTo>
                      <a:pt x="348937" y="249216"/>
                      <a:pt x="352397" y="241746"/>
                      <a:pt x="355296" y="233715"/>
                    </a:cubicBezTo>
                    <a:lnTo>
                      <a:pt x="316956" y="233715"/>
                    </a:lnTo>
                    <a:lnTo>
                      <a:pt x="316956" y="246881"/>
                    </a:lnTo>
                    <a:cubicBezTo>
                      <a:pt x="313403" y="246414"/>
                      <a:pt x="309662" y="246134"/>
                      <a:pt x="305735" y="246134"/>
                    </a:cubicBezTo>
                    <a:cubicBezTo>
                      <a:pt x="303303" y="246134"/>
                      <a:pt x="300685" y="246228"/>
                      <a:pt x="298067" y="246508"/>
                    </a:cubicBezTo>
                    <a:cubicBezTo>
                      <a:pt x="295822" y="246508"/>
                      <a:pt x="293578" y="246788"/>
                      <a:pt x="291334" y="247161"/>
                    </a:cubicBezTo>
                    <a:lnTo>
                      <a:pt x="291334" y="233529"/>
                    </a:lnTo>
                    <a:lnTo>
                      <a:pt x="253181" y="233529"/>
                    </a:lnTo>
                    <a:cubicBezTo>
                      <a:pt x="256267" y="241932"/>
                      <a:pt x="259727" y="249589"/>
                      <a:pt x="263654" y="256592"/>
                    </a:cubicBezTo>
                    <a:cubicBezTo>
                      <a:pt x="261223" y="257993"/>
                      <a:pt x="258885" y="259487"/>
                      <a:pt x="256548" y="261074"/>
                    </a:cubicBezTo>
                    <a:cubicBezTo>
                      <a:pt x="251498" y="264155"/>
                      <a:pt x="246822" y="267797"/>
                      <a:pt x="242427" y="271812"/>
                    </a:cubicBezTo>
                    <a:cubicBezTo>
                      <a:pt x="236162" y="260701"/>
                      <a:pt x="230458" y="248002"/>
                      <a:pt x="225969" y="233529"/>
                    </a:cubicBezTo>
                    <a:lnTo>
                      <a:pt x="192212" y="233529"/>
                    </a:lnTo>
                    <a:cubicBezTo>
                      <a:pt x="202404" y="252017"/>
                      <a:pt x="217273" y="267704"/>
                      <a:pt x="234946" y="279095"/>
                    </a:cubicBezTo>
                    <a:cubicBezTo>
                      <a:pt x="224380" y="290487"/>
                      <a:pt x="216992" y="303279"/>
                      <a:pt x="213345" y="317192"/>
                    </a:cubicBezTo>
                    <a:cubicBezTo>
                      <a:pt x="164719" y="286939"/>
                      <a:pt x="132177" y="232968"/>
                      <a:pt x="132177" y="171715"/>
                    </a:cubicBezTo>
                    <a:cubicBezTo>
                      <a:pt x="132177" y="76940"/>
                      <a:pt x="209418" y="0"/>
                      <a:pt x="304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6" name="îS1ïḍe"/>
            <p:cNvSpPr txBox="1"/>
            <p:nvPr/>
          </p:nvSpPr>
          <p:spPr bwMode="auto">
            <a:xfrm>
              <a:off x="673100" y="4406747"/>
              <a:ext cx="2627082" cy="5061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37" name="íśľîďè"/>
            <p:cNvSpPr/>
            <p:nvPr/>
          </p:nvSpPr>
          <p:spPr bwMode="auto">
            <a:xfrm>
              <a:off x="673100" y="4912914"/>
              <a:ext cx="2627082" cy="9833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38" name="ïṥ1íḍê"/>
            <p:cNvSpPr txBox="1"/>
            <p:nvPr/>
          </p:nvSpPr>
          <p:spPr bwMode="auto">
            <a:xfrm>
              <a:off x="3412673" y="4406747"/>
              <a:ext cx="2627082" cy="5061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39" name="îŝliḍê"/>
            <p:cNvSpPr/>
            <p:nvPr/>
          </p:nvSpPr>
          <p:spPr bwMode="auto">
            <a:xfrm>
              <a:off x="3412673" y="4912914"/>
              <a:ext cx="2627082" cy="9833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0" name="îṣḻîdé"/>
            <p:cNvSpPr txBox="1"/>
            <p:nvPr/>
          </p:nvSpPr>
          <p:spPr bwMode="auto">
            <a:xfrm>
              <a:off x="6152246" y="4406747"/>
              <a:ext cx="2627082" cy="5061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41" name="îSḻïḓê"/>
            <p:cNvSpPr/>
            <p:nvPr/>
          </p:nvSpPr>
          <p:spPr bwMode="auto">
            <a:xfrm>
              <a:off x="6152246" y="4912914"/>
              <a:ext cx="2627082" cy="9833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2" name="îṩlíḓé"/>
            <p:cNvSpPr txBox="1"/>
            <p:nvPr/>
          </p:nvSpPr>
          <p:spPr bwMode="auto">
            <a:xfrm>
              <a:off x="8891818" y="4406747"/>
              <a:ext cx="2627082" cy="5061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43" name="ïṣlíḓê"/>
            <p:cNvSpPr/>
            <p:nvPr/>
          </p:nvSpPr>
          <p:spPr bwMode="auto">
            <a:xfrm>
              <a:off x="8891818" y="4912914"/>
              <a:ext cx="2627082" cy="9833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4" name="îṩļiḓé"/>
            <p:cNvSpPr/>
            <p:nvPr/>
          </p:nvSpPr>
          <p:spPr>
            <a:xfrm>
              <a:off x="1250040" y="2642999"/>
              <a:ext cx="1473200" cy="35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2017/06/05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íṥļidé"/>
            <p:cNvSpPr/>
            <p:nvPr/>
          </p:nvSpPr>
          <p:spPr>
            <a:xfrm>
              <a:off x="3989612" y="2642999"/>
              <a:ext cx="1473200" cy="35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2017/12/05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íṧ1ïdê"/>
            <p:cNvSpPr/>
            <p:nvPr/>
          </p:nvSpPr>
          <p:spPr>
            <a:xfrm>
              <a:off x="6729184" y="2642999"/>
              <a:ext cx="1473200" cy="35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2018/05/10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í$ḷíḓe"/>
            <p:cNvSpPr/>
            <p:nvPr/>
          </p:nvSpPr>
          <p:spPr>
            <a:xfrm>
              <a:off x="9468756" y="2642999"/>
              <a:ext cx="1473200" cy="35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2018/12/10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团队</a:t>
                </a:r>
                <a:r>
                  <a:rPr lang="zh-CN" altLang="en-US" sz="2400" b="1" spc="1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21643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708453" y="2154144"/>
            <a:ext cx="8775094" cy="2968813"/>
            <a:chOff x="1708453" y="2154144"/>
            <a:chExt cx="8775094" cy="2968813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098897" y="3853804"/>
              <a:ext cx="556714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Sľîḑè"/>
            <p:cNvGrpSpPr/>
            <p:nvPr/>
          </p:nvGrpSpPr>
          <p:grpSpPr>
            <a:xfrm>
              <a:off x="1708453" y="2154144"/>
              <a:ext cx="1850511" cy="1832828"/>
              <a:chOff x="1696517" y="2324914"/>
              <a:chExt cx="1850511" cy="1832828"/>
            </a:xfrm>
          </p:grpSpPr>
          <p:sp>
            <p:nvSpPr>
              <p:cNvPr id="24" name="işlîḑè"/>
              <p:cNvSpPr/>
              <p:nvPr/>
            </p:nvSpPr>
            <p:spPr>
              <a:xfrm>
                <a:off x="1874669" y="2482288"/>
                <a:ext cx="1518081" cy="1518081"/>
              </a:xfrm>
              <a:prstGeom prst="ellipse">
                <a:avLst/>
              </a:prstGeom>
              <a:blipFill>
                <a:blip r:embed="rId5"/>
                <a:tile tx="0" ty="0" sx="100000" sy="100000" flip="none" algn="bl"/>
              </a:blip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3765"/>
                <a:endParaRPr lang="zh-CN" altLang="en-US"/>
              </a:p>
            </p:txBody>
          </p:sp>
          <p:grpSp>
            <p:nvGrpSpPr>
              <p:cNvPr id="25" name="iṥḻíḓe"/>
              <p:cNvGrpSpPr/>
              <p:nvPr/>
            </p:nvGrpSpPr>
            <p:grpSpPr>
              <a:xfrm>
                <a:off x="1696517" y="2324914"/>
                <a:ext cx="1850511" cy="1832828"/>
                <a:chOff x="1696517" y="2324914"/>
                <a:chExt cx="1850511" cy="1832828"/>
              </a:xfrm>
            </p:grpSpPr>
            <p:sp>
              <p:nvSpPr>
                <p:cNvPr id="26" name="îŝľídê"/>
                <p:cNvSpPr/>
                <p:nvPr/>
              </p:nvSpPr>
              <p:spPr>
                <a:xfrm>
                  <a:off x="1720390" y="2324914"/>
                  <a:ext cx="1826638" cy="1832828"/>
                </a:xfrm>
                <a:prstGeom prst="blockArc">
                  <a:avLst>
                    <a:gd name="adj1" fmla="val 10800000"/>
                    <a:gd name="adj2" fmla="val 3600000"/>
                    <a:gd name="adj3" fmla="val 1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íSļîḑe"/>
                <p:cNvSpPr/>
                <p:nvPr/>
              </p:nvSpPr>
              <p:spPr>
                <a:xfrm>
                  <a:off x="3060015" y="3983380"/>
                  <a:ext cx="75958" cy="7595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iṣlíďê"/>
                <p:cNvSpPr/>
                <p:nvPr/>
              </p:nvSpPr>
              <p:spPr>
                <a:xfrm>
                  <a:off x="1696517" y="3203349"/>
                  <a:ext cx="75958" cy="7595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0" name="iṡļíde"/>
            <p:cNvGrpSpPr/>
            <p:nvPr/>
          </p:nvGrpSpPr>
          <p:grpSpPr>
            <a:xfrm>
              <a:off x="8628063" y="2937390"/>
              <a:ext cx="1855484" cy="1832828"/>
              <a:chOff x="8616126" y="3108160"/>
              <a:chExt cx="1855484" cy="1832828"/>
            </a:xfrm>
          </p:grpSpPr>
          <p:sp>
            <p:nvSpPr>
              <p:cNvPr id="19" name="îšľîḑê"/>
              <p:cNvSpPr/>
              <p:nvPr/>
            </p:nvSpPr>
            <p:spPr>
              <a:xfrm>
                <a:off x="8799251" y="3265534"/>
                <a:ext cx="1518081" cy="1518081"/>
              </a:xfrm>
              <a:prstGeom prst="ellipse">
                <a:avLst/>
              </a:prstGeom>
              <a:blipFill dpi="0" rotWithShape="1">
                <a:blip r:embed="rId5"/>
                <a:srcRect/>
                <a:tile tx="0" ty="0" sx="100000" sy="100000" flip="none" algn="tl"/>
              </a:blip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3765"/>
                <a:endParaRPr lang="zh-CN" altLang="en-US"/>
              </a:p>
            </p:txBody>
          </p:sp>
          <p:grpSp>
            <p:nvGrpSpPr>
              <p:cNvPr id="20" name="isliďê"/>
              <p:cNvGrpSpPr/>
              <p:nvPr/>
            </p:nvGrpSpPr>
            <p:grpSpPr>
              <a:xfrm>
                <a:off x="8616126" y="3108160"/>
                <a:ext cx="1855484" cy="1832828"/>
                <a:chOff x="8616126" y="3108160"/>
                <a:chExt cx="1855484" cy="1832828"/>
              </a:xfrm>
            </p:grpSpPr>
            <p:sp>
              <p:nvSpPr>
                <p:cNvPr id="21" name="iṥḷiḋe"/>
                <p:cNvSpPr/>
                <p:nvPr/>
              </p:nvSpPr>
              <p:spPr>
                <a:xfrm>
                  <a:off x="8644972" y="3108160"/>
                  <a:ext cx="1826638" cy="1832828"/>
                </a:xfrm>
                <a:prstGeom prst="blockArc">
                  <a:avLst>
                    <a:gd name="adj1" fmla="val 10800000"/>
                    <a:gd name="adj2" fmla="val 3600000"/>
                    <a:gd name="adj3" fmla="val 1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ïs1ïďè"/>
                <p:cNvSpPr/>
                <p:nvPr/>
              </p:nvSpPr>
              <p:spPr>
                <a:xfrm>
                  <a:off x="8616126" y="3967808"/>
                  <a:ext cx="75958" cy="7595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ïṧḻiḍê"/>
                <p:cNvSpPr/>
                <p:nvPr/>
              </p:nvSpPr>
              <p:spPr>
                <a:xfrm>
                  <a:off x="9962326" y="4777134"/>
                  <a:ext cx="75958" cy="7595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1" name="îṥľïḍé"/>
            <p:cNvGrpSpPr/>
            <p:nvPr/>
          </p:nvGrpSpPr>
          <p:grpSpPr>
            <a:xfrm>
              <a:off x="3895068" y="2584652"/>
              <a:ext cx="4770973" cy="1033186"/>
              <a:chOff x="4286978" y="2080573"/>
              <a:chExt cx="5268826" cy="1033186"/>
            </a:xfrm>
          </p:grpSpPr>
          <p:sp>
            <p:nvSpPr>
              <p:cNvPr id="17" name="îSľide"/>
              <p:cNvSpPr/>
              <p:nvPr/>
            </p:nvSpPr>
            <p:spPr bwMode="auto">
              <a:xfrm>
                <a:off x="4286978" y="2493453"/>
                <a:ext cx="5268826" cy="620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100" dirty="0"/>
                  <a:t>Theme color makes PPT more convenient to </a:t>
                </a:r>
                <a:r>
                  <a:rPr lang="en-US" altLang="zh-CN" sz="1100" dirty="0" err="1"/>
                  <a:t>change.Adjust</a:t>
                </a:r>
                <a:r>
                  <a:rPr lang="en-US" altLang="zh-CN" sz="1100" dirty="0"/>
                  <a:t> the spacing to adapt to Chinese typesetting, use the reference line in PPT.</a:t>
                </a:r>
              </a:p>
            </p:txBody>
          </p:sp>
          <p:sp>
            <p:nvSpPr>
              <p:cNvPr id="18" name="îšḻídé"/>
              <p:cNvSpPr txBox="1"/>
              <p:nvPr/>
            </p:nvSpPr>
            <p:spPr bwMode="auto">
              <a:xfrm>
                <a:off x="4286978" y="2080573"/>
                <a:ext cx="526882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2" name="iṥḻîďe"/>
            <p:cNvGrpSpPr/>
            <p:nvPr/>
          </p:nvGrpSpPr>
          <p:grpSpPr>
            <a:xfrm>
              <a:off x="3098897" y="4089771"/>
              <a:ext cx="4770973" cy="1033186"/>
              <a:chOff x="2633708" y="4163341"/>
              <a:chExt cx="5268826" cy="1033186"/>
            </a:xfrm>
          </p:grpSpPr>
          <p:sp>
            <p:nvSpPr>
              <p:cNvPr id="15" name="işlíḋé"/>
              <p:cNvSpPr/>
              <p:nvPr/>
            </p:nvSpPr>
            <p:spPr bwMode="auto">
              <a:xfrm>
                <a:off x="2633708" y="4576221"/>
                <a:ext cx="5268826" cy="620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Theme color makes PPT more convenient to </a:t>
                </a:r>
                <a:r>
                  <a:rPr lang="en-US" altLang="zh-CN" sz="1100" dirty="0" err="1"/>
                  <a:t>change.Adjust</a:t>
                </a:r>
                <a:r>
                  <a:rPr lang="en-US" altLang="zh-CN" sz="1100" dirty="0"/>
                  <a:t> the spacing to adapt to Chinese typesetting, use the reference line in PPT.</a:t>
                </a:r>
              </a:p>
            </p:txBody>
          </p:sp>
          <p:sp>
            <p:nvSpPr>
              <p:cNvPr id="16" name="ï$ḷíḓè"/>
              <p:cNvSpPr txBox="1"/>
              <p:nvPr/>
            </p:nvSpPr>
            <p:spPr bwMode="auto">
              <a:xfrm>
                <a:off x="2633708" y="4163341"/>
                <a:ext cx="526882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sp>
          <p:nvSpPr>
            <p:cNvPr id="13" name="i$ļïḍe"/>
            <p:cNvSpPr txBox="1"/>
            <p:nvPr/>
          </p:nvSpPr>
          <p:spPr>
            <a:xfrm>
              <a:off x="2198333" y="3986971"/>
              <a:ext cx="87075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r>
                <a:rPr lang="en-US" altLang="zh-CN" sz="2400" b="1" dirty="0"/>
                <a:t>2017</a:t>
              </a:r>
              <a:endParaRPr lang="zh-CN" altLang="en-US" sz="2400" b="1" dirty="0"/>
            </a:p>
          </p:txBody>
        </p:sp>
        <p:sp>
          <p:nvSpPr>
            <p:cNvPr id="14" name="ïṩľîdè"/>
            <p:cNvSpPr txBox="1"/>
            <p:nvPr/>
          </p:nvSpPr>
          <p:spPr>
            <a:xfrm>
              <a:off x="9120430" y="2475724"/>
              <a:ext cx="87075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r>
                <a:rPr lang="en-US" altLang="zh-CN" sz="2400" b="1" dirty="0"/>
                <a:t>2018</a:t>
              </a:r>
              <a:endParaRPr lang="zh-CN" altLang="en-US" sz="2400" b="1" dirty="0"/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团队</a:t>
                </a:r>
                <a:r>
                  <a:rPr lang="zh-CN" altLang="en-US" sz="2400" b="1" spc="1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23478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9925" y="1130300"/>
            <a:ext cx="10850563" cy="5013325"/>
            <a:chOff x="669925" y="1130300"/>
            <a:chExt cx="10850563" cy="5013325"/>
          </a:xfrm>
        </p:grpSpPr>
        <p:sp>
          <p:nvSpPr>
            <p:cNvPr id="37" name="iṩľîḑe"/>
            <p:cNvSpPr txBox="1"/>
            <p:nvPr/>
          </p:nvSpPr>
          <p:spPr>
            <a:xfrm>
              <a:off x="3951289" y="1130300"/>
              <a:ext cx="4289423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sz="2000" b="1" dirty="0"/>
                <a:t>Unified fonts</a:t>
              </a:r>
            </a:p>
            <a:p>
              <a:pPr algn="ctr">
                <a:buSzPct val="25000"/>
              </a:pPr>
              <a:r>
                <a:rPr lang="en-US" sz="2000" b="1" dirty="0"/>
                <a:t>Make reading more fluent.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5305425" y="2200275"/>
              <a:ext cx="1581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ïsľïďè"/>
            <p:cNvSpPr/>
            <p:nvPr/>
          </p:nvSpPr>
          <p:spPr>
            <a:xfrm>
              <a:off x="669925" y="2762250"/>
              <a:ext cx="10850563" cy="942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ïSliḑè"/>
            <p:cNvSpPr/>
            <p:nvPr/>
          </p:nvSpPr>
          <p:spPr bwMode="auto">
            <a:xfrm>
              <a:off x="1575854" y="2929287"/>
              <a:ext cx="609685" cy="608900"/>
            </a:xfrm>
            <a:custGeom>
              <a:avLst/>
              <a:gdLst>
                <a:gd name="connsiteX0" fmla="*/ 78107 w 605170"/>
                <a:gd name="connsiteY0" fmla="*/ 178439 h 604391"/>
                <a:gd name="connsiteX1" fmla="*/ 103181 w 605170"/>
                <a:gd name="connsiteY1" fmla="*/ 189809 h 604391"/>
                <a:gd name="connsiteX2" fmla="*/ 131457 w 605170"/>
                <a:gd name="connsiteY2" fmla="*/ 217950 h 604391"/>
                <a:gd name="connsiteX3" fmla="*/ 158975 w 605170"/>
                <a:gd name="connsiteY3" fmla="*/ 245332 h 604391"/>
                <a:gd name="connsiteX4" fmla="*/ 159070 w 605170"/>
                <a:gd name="connsiteY4" fmla="*/ 296497 h 604391"/>
                <a:gd name="connsiteX5" fmla="*/ 124531 w 605170"/>
                <a:gd name="connsiteY5" fmla="*/ 330891 h 604391"/>
                <a:gd name="connsiteX6" fmla="*/ 122728 w 605170"/>
                <a:gd name="connsiteY6" fmla="*/ 340082 h 604391"/>
                <a:gd name="connsiteX7" fmla="*/ 154041 w 605170"/>
                <a:gd name="connsiteY7" fmla="*/ 390110 h 604391"/>
                <a:gd name="connsiteX8" fmla="*/ 241433 w 605170"/>
                <a:gd name="connsiteY8" fmla="*/ 469605 h 604391"/>
                <a:gd name="connsiteX9" fmla="*/ 264301 w 605170"/>
                <a:gd name="connsiteY9" fmla="*/ 481638 h 604391"/>
                <a:gd name="connsiteX10" fmla="*/ 273979 w 605170"/>
                <a:gd name="connsiteY10" fmla="*/ 479838 h 604391"/>
                <a:gd name="connsiteX11" fmla="*/ 308898 w 605170"/>
                <a:gd name="connsiteY11" fmla="*/ 444875 h 604391"/>
                <a:gd name="connsiteX12" fmla="*/ 358809 w 605170"/>
                <a:gd name="connsiteY12" fmla="*/ 444875 h 604391"/>
                <a:gd name="connsiteX13" fmla="*/ 414888 w 605170"/>
                <a:gd name="connsiteY13" fmla="*/ 500967 h 604391"/>
                <a:gd name="connsiteX14" fmla="*/ 414604 w 605170"/>
                <a:gd name="connsiteY14" fmla="*/ 551753 h 604391"/>
                <a:gd name="connsiteX15" fmla="*/ 382721 w 605170"/>
                <a:gd name="connsiteY15" fmla="*/ 583778 h 604391"/>
                <a:gd name="connsiteX16" fmla="*/ 328825 w 605170"/>
                <a:gd name="connsiteY16" fmla="*/ 604244 h 604391"/>
                <a:gd name="connsiteX17" fmla="*/ 243046 w 605170"/>
                <a:gd name="connsiteY17" fmla="*/ 579420 h 604391"/>
                <a:gd name="connsiteX18" fmla="*/ 88378 w 605170"/>
                <a:gd name="connsiteY18" fmla="*/ 458519 h 604391"/>
                <a:gd name="connsiteX19" fmla="*/ 12847 w 605170"/>
                <a:gd name="connsiteY19" fmla="*/ 332881 h 604391"/>
                <a:gd name="connsiteX20" fmla="*/ 322 w 605170"/>
                <a:gd name="connsiteY20" fmla="*/ 262956 h 604391"/>
                <a:gd name="connsiteX21" fmla="*/ 18161 w 605170"/>
                <a:gd name="connsiteY21" fmla="*/ 224487 h 604391"/>
                <a:gd name="connsiteX22" fmla="*/ 53175 w 605170"/>
                <a:gd name="connsiteY22" fmla="*/ 189809 h 604391"/>
                <a:gd name="connsiteX23" fmla="*/ 78107 w 605170"/>
                <a:gd name="connsiteY23" fmla="*/ 178439 h 604391"/>
                <a:gd name="connsiteX24" fmla="*/ 413491 w 605170"/>
                <a:gd name="connsiteY24" fmla="*/ 57616 h 604391"/>
                <a:gd name="connsiteX25" fmla="*/ 279505 w 605170"/>
                <a:gd name="connsiteY25" fmla="*/ 191421 h 604391"/>
                <a:gd name="connsiteX26" fmla="*/ 302469 w 605170"/>
                <a:gd name="connsiteY26" fmla="*/ 214259 h 604391"/>
                <a:gd name="connsiteX27" fmla="*/ 325338 w 605170"/>
                <a:gd name="connsiteY27" fmla="*/ 191421 h 604391"/>
                <a:gd name="connsiteX28" fmla="*/ 413396 w 605170"/>
                <a:gd name="connsiteY28" fmla="*/ 103481 h 604391"/>
                <a:gd name="connsiteX29" fmla="*/ 436454 w 605170"/>
                <a:gd name="connsiteY29" fmla="*/ 80454 h 604391"/>
                <a:gd name="connsiteX30" fmla="*/ 413491 w 605170"/>
                <a:gd name="connsiteY30" fmla="*/ 57616 h 604391"/>
                <a:gd name="connsiteX31" fmla="*/ 413396 w 605170"/>
                <a:gd name="connsiteY31" fmla="*/ 0 h 604391"/>
                <a:gd name="connsiteX32" fmla="*/ 605170 w 605170"/>
                <a:gd name="connsiteY32" fmla="*/ 191326 h 604391"/>
                <a:gd name="connsiteX33" fmla="*/ 413491 w 605170"/>
                <a:gd name="connsiteY33" fmla="*/ 382747 h 604391"/>
                <a:gd name="connsiteX34" fmla="*/ 315184 w 605170"/>
                <a:gd name="connsiteY34" fmla="*/ 355645 h 604391"/>
                <a:gd name="connsiteX35" fmla="*/ 236520 w 605170"/>
                <a:gd name="connsiteY35" fmla="*/ 376303 h 604391"/>
                <a:gd name="connsiteX36" fmla="*/ 234337 w 605170"/>
                <a:gd name="connsiteY36" fmla="*/ 362373 h 604391"/>
                <a:gd name="connsiteX37" fmla="*/ 272199 w 605170"/>
                <a:gd name="connsiteY37" fmla="*/ 320772 h 604391"/>
                <a:gd name="connsiteX38" fmla="*/ 221717 w 605170"/>
                <a:gd name="connsiteY38" fmla="*/ 191421 h 604391"/>
                <a:gd name="connsiteX39" fmla="*/ 413396 w 605170"/>
                <a:gd name="connsiteY39" fmla="*/ 0 h 60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5170" h="604391">
                  <a:moveTo>
                    <a:pt x="78107" y="178439"/>
                  </a:moveTo>
                  <a:cubicBezTo>
                    <a:pt x="86765" y="178439"/>
                    <a:pt x="95448" y="182229"/>
                    <a:pt x="103181" y="189809"/>
                  </a:cubicBezTo>
                  <a:cubicBezTo>
                    <a:pt x="112764" y="199000"/>
                    <a:pt x="121969" y="208475"/>
                    <a:pt x="131457" y="217950"/>
                  </a:cubicBezTo>
                  <a:cubicBezTo>
                    <a:pt x="140567" y="227046"/>
                    <a:pt x="149866" y="236142"/>
                    <a:pt x="158975" y="245332"/>
                  </a:cubicBezTo>
                  <a:cubicBezTo>
                    <a:pt x="175011" y="261629"/>
                    <a:pt x="175011" y="280484"/>
                    <a:pt x="159070" y="296497"/>
                  </a:cubicBezTo>
                  <a:cubicBezTo>
                    <a:pt x="147683" y="308057"/>
                    <a:pt x="136202" y="319616"/>
                    <a:pt x="124531" y="330891"/>
                  </a:cubicBezTo>
                  <a:cubicBezTo>
                    <a:pt x="121494" y="333923"/>
                    <a:pt x="121209" y="336292"/>
                    <a:pt x="122728" y="340082"/>
                  </a:cubicBezTo>
                  <a:cubicBezTo>
                    <a:pt x="130319" y="358463"/>
                    <a:pt x="141515" y="374855"/>
                    <a:pt x="154041" y="390110"/>
                  </a:cubicBezTo>
                  <a:cubicBezTo>
                    <a:pt x="179186" y="420998"/>
                    <a:pt x="207558" y="448381"/>
                    <a:pt x="241433" y="469605"/>
                  </a:cubicBezTo>
                  <a:cubicBezTo>
                    <a:pt x="248739" y="474153"/>
                    <a:pt x="256710" y="477564"/>
                    <a:pt x="264301" y="481638"/>
                  </a:cubicBezTo>
                  <a:cubicBezTo>
                    <a:pt x="268096" y="483722"/>
                    <a:pt x="270753" y="482964"/>
                    <a:pt x="273979" y="479838"/>
                  </a:cubicBezTo>
                  <a:cubicBezTo>
                    <a:pt x="285461" y="467994"/>
                    <a:pt x="297227" y="456435"/>
                    <a:pt x="308898" y="444875"/>
                  </a:cubicBezTo>
                  <a:cubicBezTo>
                    <a:pt x="324175" y="429715"/>
                    <a:pt x="343438" y="429715"/>
                    <a:pt x="358809" y="444875"/>
                  </a:cubicBezTo>
                  <a:cubicBezTo>
                    <a:pt x="377597" y="463446"/>
                    <a:pt x="396290" y="482112"/>
                    <a:pt x="414888" y="500967"/>
                  </a:cubicBezTo>
                  <a:cubicBezTo>
                    <a:pt x="430450" y="516601"/>
                    <a:pt x="430355" y="535929"/>
                    <a:pt x="414604" y="551753"/>
                  </a:cubicBezTo>
                  <a:cubicBezTo>
                    <a:pt x="403976" y="562459"/>
                    <a:pt x="392779" y="572598"/>
                    <a:pt x="382721" y="583778"/>
                  </a:cubicBezTo>
                  <a:cubicBezTo>
                    <a:pt x="368203" y="600075"/>
                    <a:pt x="349890" y="605381"/>
                    <a:pt x="328825" y="604244"/>
                  </a:cubicBezTo>
                  <a:cubicBezTo>
                    <a:pt x="298366" y="602633"/>
                    <a:pt x="270184" y="592495"/>
                    <a:pt x="243046" y="579420"/>
                  </a:cubicBezTo>
                  <a:cubicBezTo>
                    <a:pt x="182887" y="550237"/>
                    <a:pt x="131362" y="509684"/>
                    <a:pt x="88378" y="458519"/>
                  </a:cubicBezTo>
                  <a:cubicBezTo>
                    <a:pt x="56496" y="420619"/>
                    <a:pt x="30117" y="379403"/>
                    <a:pt x="12847" y="332881"/>
                  </a:cubicBezTo>
                  <a:cubicBezTo>
                    <a:pt x="4497" y="310331"/>
                    <a:pt x="-1481" y="287306"/>
                    <a:pt x="322" y="262956"/>
                  </a:cubicBezTo>
                  <a:cubicBezTo>
                    <a:pt x="1461" y="247890"/>
                    <a:pt x="6964" y="235099"/>
                    <a:pt x="18161" y="224487"/>
                  </a:cubicBezTo>
                  <a:cubicBezTo>
                    <a:pt x="30022" y="213307"/>
                    <a:pt x="41408" y="201274"/>
                    <a:pt x="53175" y="189809"/>
                  </a:cubicBezTo>
                  <a:cubicBezTo>
                    <a:pt x="60814" y="182229"/>
                    <a:pt x="69448" y="178439"/>
                    <a:pt x="78107" y="178439"/>
                  </a:cubicBezTo>
                  <a:close/>
                  <a:moveTo>
                    <a:pt x="413491" y="57616"/>
                  </a:moveTo>
                  <a:cubicBezTo>
                    <a:pt x="339666" y="57616"/>
                    <a:pt x="279505" y="117601"/>
                    <a:pt x="279505" y="191421"/>
                  </a:cubicBezTo>
                  <a:cubicBezTo>
                    <a:pt x="279505" y="204024"/>
                    <a:pt x="289754" y="214259"/>
                    <a:pt x="302469" y="214259"/>
                  </a:cubicBezTo>
                  <a:cubicBezTo>
                    <a:pt x="315089" y="214259"/>
                    <a:pt x="325338" y="204024"/>
                    <a:pt x="325338" y="191421"/>
                  </a:cubicBezTo>
                  <a:cubicBezTo>
                    <a:pt x="325338" y="142902"/>
                    <a:pt x="364812" y="103481"/>
                    <a:pt x="413396" y="103481"/>
                  </a:cubicBezTo>
                  <a:cubicBezTo>
                    <a:pt x="426017" y="103481"/>
                    <a:pt x="436265" y="93247"/>
                    <a:pt x="436454" y="80454"/>
                  </a:cubicBezTo>
                  <a:cubicBezTo>
                    <a:pt x="436454" y="67850"/>
                    <a:pt x="426206" y="57616"/>
                    <a:pt x="413491" y="57616"/>
                  </a:cubicBezTo>
                  <a:close/>
                  <a:moveTo>
                    <a:pt x="413396" y="0"/>
                  </a:moveTo>
                  <a:cubicBezTo>
                    <a:pt x="519294" y="0"/>
                    <a:pt x="605075" y="85760"/>
                    <a:pt x="605170" y="191326"/>
                  </a:cubicBezTo>
                  <a:cubicBezTo>
                    <a:pt x="605170" y="297081"/>
                    <a:pt x="519389" y="382747"/>
                    <a:pt x="413491" y="382747"/>
                  </a:cubicBezTo>
                  <a:cubicBezTo>
                    <a:pt x="377622" y="382747"/>
                    <a:pt x="343936" y="372892"/>
                    <a:pt x="315184" y="355645"/>
                  </a:cubicBezTo>
                  <a:cubicBezTo>
                    <a:pt x="287097" y="376019"/>
                    <a:pt x="257396" y="379525"/>
                    <a:pt x="236520" y="376303"/>
                  </a:cubicBezTo>
                  <a:cubicBezTo>
                    <a:pt x="229403" y="375166"/>
                    <a:pt x="227885" y="365500"/>
                    <a:pt x="234337" y="362373"/>
                  </a:cubicBezTo>
                  <a:cubicBezTo>
                    <a:pt x="252841" y="353371"/>
                    <a:pt x="264892" y="335745"/>
                    <a:pt x="272199" y="320772"/>
                  </a:cubicBezTo>
                  <a:cubicBezTo>
                    <a:pt x="240790" y="286847"/>
                    <a:pt x="221717" y="241361"/>
                    <a:pt x="221717" y="191421"/>
                  </a:cubicBezTo>
                  <a:cubicBezTo>
                    <a:pt x="221717" y="85666"/>
                    <a:pt x="307498" y="0"/>
                    <a:pt x="41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ïSļïḋé"/>
            <p:cNvSpPr/>
            <p:nvPr/>
          </p:nvSpPr>
          <p:spPr bwMode="auto">
            <a:xfrm>
              <a:off x="4416051" y="2951245"/>
              <a:ext cx="609685" cy="564984"/>
            </a:xfrm>
            <a:custGeom>
              <a:avLst/>
              <a:gdLst>
                <a:gd name="connsiteX0" fmla="*/ 460509 w 602487"/>
                <a:gd name="connsiteY0" fmla="*/ 352333 h 558314"/>
                <a:gd name="connsiteX1" fmla="*/ 524794 w 602487"/>
                <a:gd name="connsiteY1" fmla="*/ 416513 h 558314"/>
                <a:gd name="connsiteX2" fmla="*/ 460509 w 602487"/>
                <a:gd name="connsiteY2" fmla="*/ 480693 h 558314"/>
                <a:gd name="connsiteX3" fmla="*/ 396224 w 602487"/>
                <a:gd name="connsiteY3" fmla="*/ 416513 h 558314"/>
                <a:gd name="connsiteX4" fmla="*/ 460509 w 602487"/>
                <a:gd name="connsiteY4" fmla="*/ 352333 h 558314"/>
                <a:gd name="connsiteX5" fmla="*/ 469031 w 602487"/>
                <a:gd name="connsiteY5" fmla="*/ 300551 h 558314"/>
                <a:gd name="connsiteX6" fmla="*/ 463869 w 602487"/>
                <a:gd name="connsiteY6" fmla="*/ 322719 h 558314"/>
                <a:gd name="connsiteX7" fmla="*/ 426697 w 602487"/>
                <a:gd name="connsiteY7" fmla="*/ 328905 h 558314"/>
                <a:gd name="connsiteX8" fmla="*/ 414565 w 602487"/>
                <a:gd name="connsiteY8" fmla="*/ 309573 h 558314"/>
                <a:gd name="connsiteX9" fmla="*/ 384363 w 602487"/>
                <a:gd name="connsiteY9" fmla="*/ 328390 h 558314"/>
                <a:gd name="connsiteX10" fmla="*/ 396495 w 602487"/>
                <a:gd name="connsiteY10" fmla="*/ 347722 h 558314"/>
                <a:gd name="connsiteX11" fmla="*/ 374554 w 602487"/>
                <a:gd name="connsiteY11" fmla="*/ 378396 h 558314"/>
                <a:gd name="connsiteX12" fmla="*/ 352354 w 602487"/>
                <a:gd name="connsiteY12" fmla="*/ 373240 h 558314"/>
                <a:gd name="connsiteX13" fmla="*/ 344352 w 602487"/>
                <a:gd name="connsiteY13" fmla="*/ 408038 h 558314"/>
                <a:gd name="connsiteX14" fmla="*/ 366552 w 602487"/>
                <a:gd name="connsiteY14" fmla="*/ 413194 h 558314"/>
                <a:gd name="connsiteX15" fmla="*/ 372747 w 602487"/>
                <a:gd name="connsiteY15" fmla="*/ 450311 h 558314"/>
                <a:gd name="connsiteX16" fmla="*/ 353387 w 602487"/>
                <a:gd name="connsiteY16" fmla="*/ 462426 h 558314"/>
                <a:gd name="connsiteX17" fmla="*/ 372489 w 602487"/>
                <a:gd name="connsiteY17" fmla="*/ 492585 h 558314"/>
                <a:gd name="connsiteX18" fmla="*/ 391591 w 602487"/>
                <a:gd name="connsiteY18" fmla="*/ 480470 h 558314"/>
                <a:gd name="connsiteX19" fmla="*/ 422309 w 602487"/>
                <a:gd name="connsiteY19" fmla="*/ 502379 h 558314"/>
                <a:gd name="connsiteX20" fmla="*/ 417404 w 602487"/>
                <a:gd name="connsiteY20" fmla="*/ 524547 h 558314"/>
                <a:gd name="connsiteX21" fmla="*/ 451994 w 602487"/>
                <a:gd name="connsiteY21" fmla="*/ 532538 h 558314"/>
                <a:gd name="connsiteX22" fmla="*/ 457157 w 602487"/>
                <a:gd name="connsiteY22" fmla="*/ 510370 h 558314"/>
                <a:gd name="connsiteX23" fmla="*/ 494328 w 602487"/>
                <a:gd name="connsiteY23" fmla="*/ 504184 h 558314"/>
                <a:gd name="connsiteX24" fmla="*/ 506461 w 602487"/>
                <a:gd name="connsiteY24" fmla="*/ 523516 h 558314"/>
                <a:gd name="connsiteX25" fmla="*/ 536663 w 602487"/>
                <a:gd name="connsiteY25" fmla="*/ 504699 h 558314"/>
                <a:gd name="connsiteX26" fmla="*/ 524530 w 602487"/>
                <a:gd name="connsiteY26" fmla="*/ 485367 h 558314"/>
                <a:gd name="connsiteX27" fmla="*/ 546472 w 602487"/>
                <a:gd name="connsiteY27" fmla="*/ 454693 h 558314"/>
                <a:gd name="connsiteX28" fmla="*/ 568671 w 602487"/>
                <a:gd name="connsiteY28" fmla="*/ 459849 h 558314"/>
                <a:gd name="connsiteX29" fmla="*/ 576674 w 602487"/>
                <a:gd name="connsiteY29" fmla="*/ 425051 h 558314"/>
                <a:gd name="connsiteX30" fmla="*/ 554474 w 602487"/>
                <a:gd name="connsiteY30" fmla="*/ 419895 h 558314"/>
                <a:gd name="connsiteX31" fmla="*/ 548279 w 602487"/>
                <a:gd name="connsiteY31" fmla="*/ 382778 h 558314"/>
                <a:gd name="connsiteX32" fmla="*/ 567639 w 602487"/>
                <a:gd name="connsiteY32" fmla="*/ 370663 h 558314"/>
                <a:gd name="connsiteX33" fmla="*/ 548795 w 602487"/>
                <a:gd name="connsiteY33" fmla="*/ 340505 h 558314"/>
                <a:gd name="connsiteX34" fmla="*/ 529435 w 602487"/>
                <a:gd name="connsiteY34" fmla="*/ 352619 h 558314"/>
                <a:gd name="connsiteX35" fmla="*/ 498717 w 602487"/>
                <a:gd name="connsiteY35" fmla="*/ 330710 h 558314"/>
                <a:gd name="connsiteX36" fmla="*/ 503879 w 602487"/>
                <a:gd name="connsiteY36" fmla="*/ 308542 h 558314"/>
                <a:gd name="connsiteX37" fmla="*/ 257102 w 602487"/>
                <a:gd name="connsiteY37" fmla="*/ 0 h 558314"/>
                <a:gd name="connsiteX38" fmla="*/ 399077 w 602487"/>
                <a:gd name="connsiteY38" fmla="*/ 141769 h 558314"/>
                <a:gd name="connsiteX39" fmla="*/ 320604 w 602487"/>
                <a:gd name="connsiteY39" fmla="*/ 290241 h 558314"/>
                <a:gd name="connsiteX40" fmla="*/ 373779 w 602487"/>
                <a:gd name="connsiteY40" fmla="*/ 309831 h 558314"/>
                <a:gd name="connsiteX41" fmla="*/ 421534 w 602487"/>
                <a:gd name="connsiteY41" fmla="*/ 280188 h 558314"/>
                <a:gd name="connsiteX42" fmla="*/ 436248 w 602487"/>
                <a:gd name="connsiteY42" fmla="*/ 303644 h 558314"/>
                <a:gd name="connsiteX43" fmla="*/ 446573 w 602487"/>
                <a:gd name="connsiteY43" fmla="*/ 302098 h 558314"/>
                <a:gd name="connsiteX44" fmla="*/ 452769 w 602487"/>
                <a:gd name="connsiteY44" fmla="*/ 274775 h 558314"/>
                <a:gd name="connsiteX45" fmla="*/ 529693 w 602487"/>
                <a:gd name="connsiteY45" fmla="*/ 292561 h 558314"/>
                <a:gd name="connsiteX46" fmla="*/ 523240 w 602487"/>
                <a:gd name="connsiteY46" fmla="*/ 319626 h 558314"/>
                <a:gd name="connsiteX47" fmla="*/ 531758 w 602487"/>
                <a:gd name="connsiteY47" fmla="*/ 325812 h 558314"/>
                <a:gd name="connsiteX48" fmla="*/ 555506 w 602487"/>
                <a:gd name="connsiteY48" fmla="*/ 310862 h 558314"/>
                <a:gd name="connsiteX49" fmla="*/ 597324 w 602487"/>
                <a:gd name="connsiteY49" fmla="*/ 377622 h 558314"/>
                <a:gd name="connsiteX50" fmla="*/ 573576 w 602487"/>
                <a:gd name="connsiteY50" fmla="*/ 392315 h 558314"/>
                <a:gd name="connsiteX51" fmla="*/ 575125 w 602487"/>
                <a:gd name="connsiteY51" fmla="*/ 402625 h 558314"/>
                <a:gd name="connsiteX52" fmla="*/ 602487 w 602487"/>
                <a:gd name="connsiteY52" fmla="*/ 409069 h 558314"/>
                <a:gd name="connsiteX53" fmla="*/ 584676 w 602487"/>
                <a:gd name="connsiteY53" fmla="*/ 485367 h 558314"/>
                <a:gd name="connsiteX54" fmla="*/ 557572 w 602487"/>
                <a:gd name="connsiteY54" fmla="*/ 479181 h 558314"/>
                <a:gd name="connsiteX55" fmla="*/ 551376 w 602487"/>
                <a:gd name="connsiteY55" fmla="*/ 487687 h 558314"/>
                <a:gd name="connsiteX56" fmla="*/ 566348 w 602487"/>
                <a:gd name="connsiteY56" fmla="*/ 511401 h 558314"/>
                <a:gd name="connsiteX57" fmla="*/ 499491 w 602487"/>
                <a:gd name="connsiteY57" fmla="*/ 552901 h 558314"/>
                <a:gd name="connsiteX58" fmla="*/ 484777 w 602487"/>
                <a:gd name="connsiteY58" fmla="*/ 529445 h 558314"/>
                <a:gd name="connsiteX59" fmla="*/ 474452 w 602487"/>
                <a:gd name="connsiteY59" fmla="*/ 530991 h 558314"/>
                <a:gd name="connsiteX60" fmla="*/ 467999 w 602487"/>
                <a:gd name="connsiteY60" fmla="*/ 558314 h 558314"/>
                <a:gd name="connsiteX61" fmla="*/ 393398 w 602487"/>
                <a:gd name="connsiteY61" fmla="*/ 541044 h 558314"/>
                <a:gd name="connsiteX62" fmla="*/ 257102 w 602487"/>
                <a:gd name="connsiteY62" fmla="*/ 549550 h 558314"/>
                <a:gd name="connsiteX63" fmla="*/ 329122 w 602487"/>
                <a:gd name="connsiteY63" fmla="*/ 477634 h 558314"/>
                <a:gd name="connsiteX64" fmla="*/ 268460 w 602487"/>
                <a:gd name="connsiteY64" fmla="*/ 331225 h 558314"/>
                <a:gd name="connsiteX65" fmla="*/ 269235 w 602487"/>
                <a:gd name="connsiteY65" fmla="*/ 331225 h 558314"/>
                <a:gd name="connsiteX66" fmla="*/ 292725 w 602487"/>
                <a:gd name="connsiteY66" fmla="*/ 304418 h 558314"/>
                <a:gd name="connsiteX67" fmla="*/ 257102 w 602487"/>
                <a:gd name="connsiteY67" fmla="*/ 310862 h 558314"/>
                <a:gd name="connsiteX68" fmla="*/ 221480 w 602487"/>
                <a:gd name="connsiteY68" fmla="*/ 304418 h 558314"/>
                <a:gd name="connsiteX69" fmla="*/ 245228 w 602487"/>
                <a:gd name="connsiteY69" fmla="*/ 331225 h 558314"/>
                <a:gd name="connsiteX70" fmla="*/ 245744 w 602487"/>
                <a:gd name="connsiteY70" fmla="*/ 331225 h 558314"/>
                <a:gd name="connsiteX71" fmla="*/ 185083 w 602487"/>
                <a:gd name="connsiteY71" fmla="*/ 477634 h 558314"/>
                <a:gd name="connsiteX72" fmla="*/ 257102 w 602487"/>
                <a:gd name="connsiteY72" fmla="*/ 549550 h 558314"/>
                <a:gd name="connsiteX73" fmla="*/ 0 w 602487"/>
                <a:gd name="connsiteY73" fmla="*/ 486398 h 558314"/>
                <a:gd name="connsiteX74" fmla="*/ 193859 w 602487"/>
                <a:gd name="connsiteY74" fmla="*/ 290241 h 558314"/>
                <a:gd name="connsiteX75" fmla="*/ 115128 w 602487"/>
                <a:gd name="connsiteY75" fmla="*/ 141769 h 558314"/>
                <a:gd name="connsiteX76" fmla="*/ 257102 w 602487"/>
                <a:gd name="connsiteY76" fmla="*/ 0 h 5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2487" h="558314">
                  <a:moveTo>
                    <a:pt x="460509" y="352333"/>
                  </a:moveTo>
                  <a:cubicBezTo>
                    <a:pt x="496013" y="352333"/>
                    <a:pt x="524794" y="381067"/>
                    <a:pt x="524794" y="416513"/>
                  </a:cubicBezTo>
                  <a:cubicBezTo>
                    <a:pt x="524794" y="451959"/>
                    <a:pt x="496013" y="480693"/>
                    <a:pt x="460509" y="480693"/>
                  </a:cubicBezTo>
                  <a:cubicBezTo>
                    <a:pt x="425005" y="480693"/>
                    <a:pt x="396224" y="451959"/>
                    <a:pt x="396224" y="416513"/>
                  </a:cubicBezTo>
                  <a:cubicBezTo>
                    <a:pt x="396224" y="381067"/>
                    <a:pt x="425005" y="352333"/>
                    <a:pt x="460509" y="352333"/>
                  </a:cubicBezTo>
                  <a:close/>
                  <a:moveTo>
                    <a:pt x="469031" y="300551"/>
                  </a:moveTo>
                  <a:lnTo>
                    <a:pt x="463869" y="322719"/>
                  </a:lnTo>
                  <a:cubicBezTo>
                    <a:pt x="451478" y="322203"/>
                    <a:pt x="438829" y="324265"/>
                    <a:pt x="426697" y="328905"/>
                  </a:cubicBezTo>
                  <a:lnTo>
                    <a:pt x="414565" y="309573"/>
                  </a:lnTo>
                  <a:lnTo>
                    <a:pt x="384363" y="328390"/>
                  </a:lnTo>
                  <a:lnTo>
                    <a:pt x="396495" y="347722"/>
                  </a:lnTo>
                  <a:cubicBezTo>
                    <a:pt x="386944" y="356486"/>
                    <a:pt x="379458" y="367054"/>
                    <a:pt x="374554" y="378396"/>
                  </a:cubicBezTo>
                  <a:lnTo>
                    <a:pt x="352354" y="373240"/>
                  </a:lnTo>
                  <a:lnTo>
                    <a:pt x="344352" y="408038"/>
                  </a:lnTo>
                  <a:lnTo>
                    <a:pt x="366552" y="413194"/>
                  </a:lnTo>
                  <a:cubicBezTo>
                    <a:pt x="366035" y="425566"/>
                    <a:pt x="368100" y="438197"/>
                    <a:pt x="372747" y="450311"/>
                  </a:cubicBezTo>
                  <a:lnTo>
                    <a:pt x="353387" y="462426"/>
                  </a:lnTo>
                  <a:lnTo>
                    <a:pt x="372489" y="492585"/>
                  </a:lnTo>
                  <a:lnTo>
                    <a:pt x="391591" y="480470"/>
                  </a:lnTo>
                  <a:cubicBezTo>
                    <a:pt x="400625" y="490007"/>
                    <a:pt x="410951" y="497482"/>
                    <a:pt x="422309" y="502379"/>
                  </a:cubicBezTo>
                  <a:lnTo>
                    <a:pt x="417404" y="524547"/>
                  </a:lnTo>
                  <a:lnTo>
                    <a:pt x="451994" y="532538"/>
                  </a:lnTo>
                  <a:lnTo>
                    <a:pt x="457157" y="510370"/>
                  </a:lnTo>
                  <a:cubicBezTo>
                    <a:pt x="469548" y="510886"/>
                    <a:pt x="482196" y="508824"/>
                    <a:pt x="494328" y="504184"/>
                  </a:cubicBezTo>
                  <a:lnTo>
                    <a:pt x="506461" y="523516"/>
                  </a:lnTo>
                  <a:lnTo>
                    <a:pt x="536663" y="504699"/>
                  </a:lnTo>
                  <a:lnTo>
                    <a:pt x="524530" y="485367"/>
                  </a:lnTo>
                  <a:cubicBezTo>
                    <a:pt x="534081" y="476603"/>
                    <a:pt x="541567" y="466035"/>
                    <a:pt x="546472" y="454693"/>
                  </a:cubicBezTo>
                  <a:lnTo>
                    <a:pt x="568671" y="459849"/>
                  </a:lnTo>
                  <a:lnTo>
                    <a:pt x="576674" y="425051"/>
                  </a:lnTo>
                  <a:lnTo>
                    <a:pt x="554474" y="419895"/>
                  </a:lnTo>
                  <a:cubicBezTo>
                    <a:pt x="554990" y="407523"/>
                    <a:pt x="552925" y="394892"/>
                    <a:pt x="548279" y="382778"/>
                  </a:cubicBezTo>
                  <a:lnTo>
                    <a:pt x="567639" y="370663"/>
                  </a:lnTo>
                  <a:lnTo>
                    <a:pt x="548795" y="340505"/>
                  </a:lnTo>
                  <a:lnTo>
                    <a:pt x="529435" y="352619"/>
                  </a:lnTo>
                  <a:cubicBezTo>
                    <a:pt x="520658" y="343082"/>
                    <a:pt x="510075" y="335607"/>
                    <a:pt x="498717" y="330710"/>
                  </a:cubicBezTo>
                  <a:lnTo>
                    <a:pt x="503879" y="308542"/>
                  </a:lnTo>
                  <a:close/>
                  <a:moveTo>
                    <a:pt x="257102" y="0"/>
                  </a:moveTo>
                  <a:cubicBezTo>
                    <a:pt x="335575" y="0"/>
                    <a:pt x="399077" y="63410"/>
                    <a:pt x="399077" y="141769"/>
                  </a:cubicBezTo>
                  <a:cubicBezTo>
                    <a:pt x="399077" y="197446"/>
                    <a:pt x="367068" y="259052"/>
                    <a:pt x="320604" y="290241"/>
                  </a:cubicBezTo>
                  <a:cubicBezTo>
                    <a:pt x="339189" y="294881"/>
                    <a:pt x="357001" y="301840"/>
                    <a:pt x="373779" y="309831"/>
                  </a:cubicBezTo>
                  <a:lnTo>
                    <a:pt x="421534" y="280188"/>
                  </a:lnTo>
                  <a:lnTo>
                    <a:pt x="436248" y="303644"/>
                  </a:lnTo>
                  <a:cubicBezTo>
                    <a:pt x="439862" y="303129"/>
                    <a:pt x="443218" y="302356"/>
                    <a:pt x="446573" y="302098"/>
                  </a:cubicBezTo>
                  <a:lnTo>
                    <a:pt x="452769" y="274775"/>
                  </a:lnTo>
                  <a:lnTo>
                    <a:pt x="529693" y="292561"/>
                  </a:lnTo>
                  <a:lnTo>
                    <a:pt x="523240" y="319626"/>
                  </a:lnTo>
                  <a:cubicBezTo>
                    <a:pt x="526337" y="321430"/>
                    <a:pt x="529177" y="323492"/>
                    <a:pt x="531758" y="325812"/>
                  </a:cubicBezTo>
                  <a:lnTo>
                    <a:pt x="555506" y="310862"/>
                  </a:lnTo>
                  <a:lnTo>
                    <a:pt x="597324" y="377622"/>
                  </a:lnTo>
                  <a:lnTo>
                    <a:pt x="573576" y="392315"/>
                  </a:lnTo>
                  <a:cubicBezTo>
                    <a:pt x="574350" y="395666"/>
                    <a:pt x="574867" y="399274"/>
                    <a:pt x="575125" y="402625"/>
                  </a:cubicBezTo>
                  <a:lnTo>
                    <a:pt x="602487" y="409069"/>
                  </a:lnTo>
                  <a:lnTo>
                    <a:pt x="584676" y="485367"/>
                  </a:lnTo>
                  <a:lnTo>
                    <a:pt x="557572" y="479181"/>
                  </a:lnTo>
                  <a:cubicBezTo>
                    <a:pt x="555765" y="482016"/>
                    <a:pt x="553700" y="485109"/>
                    <a:pt x="551376" y="487687"/>
                  </a:cubicBezTo>
                  <a:lnTo>
                    <a:pt x="566348" y="511401"/>
                  </a:lnTo>
                  <a:lnTo>
                    <a:pt x="499491" y="552901"/>
                  </a:lnTo>
                  <a:lnTo>
                    <a:pt x="484777" y="529445"/>
                  </a:lnTo>
                  <a:cubicBezTo>
                    <a:pt x="481422" y="530218"/>
                    <a:pt x="477808" y="530733"/>
                    <a:pt x="474452" y="530991"/>
                  </a:cubicBezTo>
                  <a:lnTo>
                    <a:pt x="467999" y="558314"/>
                  </a:lnTo>
                  <a:lnTo>
                    <a:pt x="393398" y="541044"/>
                  </a:lnTo>
                  <a:cubicBezTo>
                    <a:pt x="352354" y="546715"/>
                    <a:pt x="304857" y="549550"/>
                    <a:pt x="257102" y="549550"/>
                  </a:cubicBezTo>
                  <a:lnTo>
                    <a:pt x="329122" y="477634"/>
                  </a:lnTo>
                  <a:lnTo>
                    <a:pt x="268460" y="331225"/>
                  </a:lnTo>
                  <a:lnTo>
                    <a:pt x="269235" y="331225"/>
                  </a:lnTo>
                  <a:lnTo>
                    <a:pt x="292725" y="304418"/>
                  </a:lnTo>
                  <a:cubicBezTo>
                    <a:pt x="281367" y="308542"/>
                    <a:pt x="269493" y="310862"/>
                    <a:pt x="257102" y="310862"/>
                  </a:cubicBezTo>
                  <a:cubicBezTo>
                    <a:pt x="244970" y="310862"/>
                    <a:pt x="232838" y="308542"/>
                    <a:pt x="221480" y="304418"/>
                  </a:cubicBezTo>
                  <a:lnTo>
                    <a:pt x="245228" y="331225"/>
                  </a:lnTo>
                  <a:lnTo>
                    <a:pt x="245744" y="331225"/>
                  </a:lnTo>
                  <a:lnTo>
                    <a:pt x="185083" y="477634"/>
                  </a:lnTo>
                  <a:lnTo>
                    <a:pt x="257102" y="549550"/>
                  </a:lnTo>
                  <a:cubicBezTo>
                    <a:pt x="128551" y="549550"/>
                    <a:pt x="0" y="528671"/>
                    <a:pt x="0" y="486398"/>
                  </a:cubicBezTo>
                  <a:cubicBezTo>
                    <a:pt x="0" y="414740"/>
                    <a:pt x="82345" y="318337"/>
                    <a:pt x="193859" y="290241"/>
                  </a:cubicBezTo>
                  <a:cubicBezTo>
                    <a:pt x="147137" y="259052"/>
                    <a:pt x="115128" y="197446"/>
                    <a:pt x="115128" y="141769"/>
                  </a:cubicBezTo>
                  <a:cubicBezTo>
                    <a:pt x="115128" y="63410"/>
                    <a:pt x="178629" y="0"/>
                    <a:pt x="257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42" name="íṩļïďé"/>
            <p:cNvSpPr/>
            <p:nvPr/>
          </p:nvSpPr>
          <p:spPr bwMode="auto">
            <a:xfrm>
              <a:off x="7256248" y="2928895"/>
              <a:ext cx="519699" cy="609685"/>
            </a:xfrm>
            <a:custGeom>
              <a:avLst/>
              <a:gdLst>
                <a:gd name="T0" fmla="*/ 4448 w 5811"/>
                <a:gd name="T1" fmla="*/ 4374 h 6827"/>
                <a:gd name="T2" fmla="*/ 4640 w 5811"/>
                <a:gd name="T3" fmla="*/ 4074 h 6827"/>
                <a:gd name="T4" fmla="*/ 5160 w 5811"/>
                <a:gd name="T5" fmla="*/ 2255 h 6827"/>
                <a:gd name="T6" fmla="*/ 2905 w 5811"/>
                <a:gd name="T7" fmla="*/ 0 h 6827"/>
                <a:gd name="T8" fmla="*/ 650 w 5811"/>
                <a:gd name="T9" fmla="*/ 2255 h 6827"/>
                <a:gd name="T10" fmla="*/ 1363 w 5811"/>
                <a:gd name="T11" fmla="*/ 4373 h 6827"/>
                <a:gd name="T12" fmla="*/ 0 w 5811"/>
                <a:gd name="T13" fmla="*/ 5506 h 6827"/>
                <a:gd name="T14" fmla="*/ 939 w 5811"/>
                <a:gd name="T15" fmla="*/ 6498 h 6827"/>
                <a:gd name="T16" fmla="*/ 2905 w 5811"/>
                <a:gd name="T17" fmla="*/ 6827 h 6827"/>
                <a:gd name="T18" fmla="*/ 4871 w 5811"/>
                <a:gd name="T19" fmla="*/ 6498 h 6827"/>
                <a:gd name="T20" fmla="*/ 5811 w 5811"/>
                <a:gd name="T21" fmla="*/ 5506 h 6827"/>
                <a:gd name="T22" fmla="*/ 4448 w 5811"/>
                <a:gd name="T23" fmla="*/ 4374 h 6827"/>
                <a:gd name="T24" fmla="*/ 2905 w 5811"/>
                <a:gd name="T25" fmla="*/ 1551 h 6827"/>
                <a:gd name="T26" fmla="*/ 3610 w 5811"/>
                <a:gd name="T27" fmla="*/ 2255 h 6827"/>
                <a:gd name="T28" fmla="*/ 2905 w 5811"/>
                <a:gd name="T29" fmla="*/ 2960 h 6827"/>
                <a:gd name="T30" fmla="*/ 2201 w 5811"/>
                <a:gd name="T31" fmla="*/ 2255 h 6827"/>
                <a:gd name="T32" fmla="*/ 2905 w 5811"/>
                <a:gd name="T33" fmla="*/ 1551 h 6827"/>
                <a:gd name="T34" fmla="*/ 4675 w 5811"/>
                <a:gd name="T35" fmla="*/ 6008 h 6827"/>
                <a:gd name="T36" fmla="*/ 2905 w 5811"/>
                <a:gd name="T37" fmla="*/ 6298 h 6827"/>
                <a:gd name="T38" fmla="*/ 1136 w 5811"/>
                <a:gd name="T39" fmla="*/ 6008 h 6827"/>
                <a:gd name="T40" fmla="*/ 528 w 5811"/>
                <a:gd name="T41" fmla="*/ 5506 h 6827"/>
                <a:gd name="T42" fmla="*/ 1719 w 5811"/>
                <a:gd name="T43" fmla="*/ 4831 h 6827"/>
                <a:gd name="T44" fmla="*/ 2761 w 5811"/>
                <a:gd name="T45" fmla="*/ 5768 h 6827"/>
                <a:gd name="T46" fmla="*/ 2905 w 5811"/>
                <a:gd name="T47" fmla="*/ 5812 h 6827"/>
                <a:gd name="T48" fmla="*/ 3050 w 5811"/>
                <a:gd name="T49" fmla="*/ 5768 h 6827"/>
                <a:gd name="T50" fmla="*/ 3666 w 5811"/>
                <a:gd name="T51" fmla="*/ 5270 h 6827"/>
                <a:gd name="T52" fmla="*/ 4092 w 5811"/>
                <a:gd name="T53" fmla="*/ 4831 h 6827"/>
                <a:gd name="T54" fmla="*/ 5283 w 5811"/>
                <a:gd name="T55" fmla="*/ 5506 h 6827"/>
                <a:gd name="T56" fmla="*/ 4675 w 5811"/>
                <a:gd name="T57" fmla="*/ 600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11" h="6827">
                  <a:moveTo>
                    <a:pt x="4448" y="4374"/>
                  </a:moveTo>
                  <a:cubicBezTo>
                    <a:pt x="4517" y="4275"/>
                    <a:pt x="4581" y="4175"/>
                    <a:pt x="4640" y="4074"/>
                  </a:cubicBezTo>
                  <a:cubicBezTo>
                    <a:pt x="4985" y="3483"/>
                    <a:pt x="5160" y="2871"/>
                    <a:pt x="5160" y="2255"/>
                  </a:cubicBezTo>
                  <a:cubicBezTo>
                    <a:pt x="5160" y="1012"/>
                    <a:pt x="4149" y="0"/>
                    <a:pt x="2905" y="0"/>
                  </a:cubicBezTo>
                  <a:cubicBezTo>
                    <a:pt x="1662" y="0"/>
                    <a:pt x="650" y="1012"/>
                    <a:pt x="650" y="2255"/>
                  </a:cubicBezTo>
                  <a:cubicBezTo>
                    <a:pt x="650" y="2973"/>
                    <a:pt x="895" y="3696"/>
                    <a:pt x="1363" y="4373"/>
                  </a:cubicBezTo>
                  <a:cubicBezTo>
                    <a:pt x="501" y="4604"/>
                    <a:pt x="0" y="5014"/>
                    <a:pt x="0" y="5506"/>
                  </a:cubicBezTo>
                  <a:cubicBezTo>
                    <a:pt x="0" y="5903"/>
                    <a:pt x="333" y="6256"/>
                    <a:pt x="939" y="6498"/>
                  </a:cubicBezTo>
                  <a:cubicBezTo>
                    <a:pt x="1469" y="6710"/>
                    <a:pt x="2167" y="6827"/>
                    <a:pt x="2905" y="6827"/>
                  </a:cubicBezTo>
                  <a:cubicBezTo>
                    <a:pt x="3644" y="6827"/>
                    <a:pt x="4342" y="6710"/>
                    <a:pt x="4871" y="6498"/>
                  </a:cubicBezTo>
                  <a:cubicBezTo>
                    <a:pt x="5477" y="6256"/>
                    <a:pt x="5811" y="5903"/>
                    <a:pt x="5811" y="5506"/>
                  </a:cubicBezTo>
                  <a:cubicBezTo>
                    <a:pt x="5811" y="5014"/>
                    <a:pt x="5310" y="4604"/>
                    <a:pt x="4448" y="4374"/>
                  </a:cubicBezTo>
                  <a:close/>
                  <a:moveTo>
                    <a:pt x="2905" y="1551"/>
                  </a:moveTo>
                  <a:cubicBezTo>
                    <a:pt x="3294" y="1551"/>
                    <a:pt x="3610" y="1866"/>
                    <a:pt x="3610" y="2255"/>
                  </a:cubicBezTo>
                  <a:cubicBezTo>
                    <a:pt x="3610" y="2644"/>
                    <a:pt x="3294" y="2960"/>
                    <a:pt x="2905" y="2960"/>
                  </a:cubicBezTo>
                  <a:cubicBezTo>
                    <a:pt x="2516" y="2960"/>
                    <a:pt x="2201" y="2644"/>
                    <a:pt x="2201" y="2255"/>
                  </a:cubicBezTo>
                  <a:cubicBezTo>
                    <a:pt x="2201" y="1866"/>
                    <a:pt x="2516" y="1551"/>
                    <a:pt x="2905" y="1551"/>
                  </a:cubicBezTo>
                  <a:close/>
                  <a:moveTo>
                    <a:pt x="4675" y="6008"/>
                  </a:moveTo>
                  <a:cubicBezTo>
                    <a:pt x="4207" y="6195"/>
                    <a:pt x="3578" y="6298"/>
                    <a:pt x="2905" y="6298"/>
                  </a:cubicBezTo>
                  <a:cubicBezTo>
                    <a:pt x="2233" y="6298"/>
                    <a:pt x="1604" y="6195"/>
                    <a:pt x="1136" y="6008"/>
                  </a:cubicBezTo>
                  <a:cubicBezTo>
                    <a:pt x="766" y="5860"/>
                    <a:pt x="528" y="5663"/>
                    <a:pt x="528" y="5506"/>
                  </a:cubicBezTo>
                  <a:cubicBezTo>
                    <a:pt x="528" y="5295"/>
                    <a:pt x="944" y="4996"/>
                    <a:pt x="1719" y="4831"/>
                  </a:cubicBezTo>
                  <a:cubicBezTo>
                    <a:pt x="2232" y="5420"/>
                    <a:pt x="2739" y="5754"/>
                    <a:pt x="2761" y="5768"/>
                  </a:cubicBezTo>
                  <a:cubicBezTo>
                    <a:pt x="2805" y="5797"/>
                    <a:pt x="2855" y="5812"/>
                    <a:pt x="2905" y="5812"/>
                  </a:cubicBezTo>
                  <a:cubicBezTo>
                    <a:pt x="2956" y="5812"/>
                    <a:pt x="3006" y="5797"/>
                    <a:pt x="3050" y="5768"/>
                  </a:cubicBezTo>
                  <a:cubicBezTo>
                    <a:pt x="3061" y="5761"/>
                    <a:pt x="3327" y="5586"/>
                    <a:pt x="3666" y="5270"/>
                  </a:cubicBezTo>
                  <a:cubicBezTo>
                    <a:pt x="3819" y="5128"/>
                    <a:pt x="3961" y="4982"/>
                    <a:pt x="4092" y="4831"/>
                  </a:cubicBezTo>
                  <a:cubicBezTo>
                    <a:pt x="4866" y="4997"/>
                    <a:pt x="5283" y="5295"/>
                    <a:pt x="5283" y="5506"/>
                  </a:cubicBezTo>
                  <a:cubicBezTo>
                    <a:pt x="5283" y="5663"/>
                    <a:pt x="5044" y="5860"/>
                    <a:pt x="4675" y="6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43" name="îṥľíḍê"/>
            <p:cNvSpPr/>
            <p:nvPr/>
          </p:nvSpPr>
          <p:spPr bwMode="auto">
            <a:xfrm>
              <a:off x="10006460" y="2964989"/>
              <a:ext cx="609685" cy="537497"/>
            </a:xfrm>
            <a:custGeom>
              <a:avLst/>
              <a:gdLst>
                <a:gd name="T0" fmla="*/ 472622 w 604011"/>
                <a:gd name="T1" fmla="*/ 472622 w 604011"/>
                <a:gd name="T2" fmla="*/ 472622 w 604011"/>
                <a:gd name="T3" fmla="*/ 472622 w 604011"/>
                <a:gd name="T4" fmla="*/ 472622 w 604011"/>
                <a:gd name="T5" fmla="*/ 472622 w 604011"/>
                <a:gd name="T6" fmla="*/ 472622 w 604011"/>
                <a:gd name="T7" fmla="*/ 472622 w 604011"/>
                <a:gd name="T8" fmla="*/ 472622 w 604011"/>
                <a:gd name="T9" fmla="*/ 472622 w 604011"/>
                <a:gd name="T10" fmla="*/ 472622 w 604011"/>
                <a:gd name="T11" fmla="*/ 472622 w 604011"/>
                <a:gd name="T12" fmla="*/ 472622 w 604011"/>
                <a:gd name="T13" fmla="*/ 472622 w 604011"/>
                <a:gd name="T14" fmla="*/ 472622 w 604011"/>
                <a:gd name="T15" fmla="*/ 472622 w 604011"/>
                <a:gd name="T16" fmla="*/ 472622 w 604011"/>
                <a:gd name="T17" fmla="*/ 472622 w 604011"/>
                <a:gd name="T18" fmla="*/ 472622 w 604011"/>
                <a:gd name="T19" fmla="*/ 472622 w 604011"/>
                <a:gd name="T20" fmla="*/ 472622 w 604011"/>
                <a:gd name="T21" fmla="*/ 472622 w 604011"/>
                <a:gd name="T22" fmla="*/ 472622 w 604011"/>
                <a:gd name="T23" fmla="*/ 472622 w 604011"/>
                <a:gd name="T24" fmla="*/ 472622 w 604011"/>
                <a:gd name="T25" fmla="*/ 472622 w 604011"/>
                <a:gd name="T26" fmla="*/ 472622 w 604011"/>
                <a:gd name="T27" fmla="*/ 472622 w 604011"/>
                <a:gd name="T28" fmla="*/ 472622 w 604011"/>
                <a:gd name="T29" fmla="*/ 472622 w 604011"/>
                <a:gd name="T30" fmla="*/ 472622 w 604011"/>
                <a:gd name="T31" fmla="*/ 472622 w 604011"/>
                <a:gd name="T32" fmla="*/ 472622 w 604011"/>
                <a:gd name="T33" fmla="*/ 472622 w 604011"/>
                <a:gd name="T34" fmla="*/ 472622 w 604011"/>
                <a:gd name="T35" fmla="*/ 472622 w 604011"/>
                <a:gd name="T36" fmla="*/ 472622 w 604011"/>
                <a:gd name="T37" fmla="*/ 472622 w 604011"/>
                <a:gd name="T38" fmla="*/ 472622 w 604011"/>
                <a:gd name="T39" fmla="*/ 472622 w 604011"/>
                <a:gd name="T40" fmla="*/ 472622 w 604011"/>
                <a:gd name="T41" fmla="*/ 472622 w 604011"/>
                <a:gd name="T42" fmla="*/ 472622 w 604011"/>
                <a:gd name="T43" fmla="*/ 472622 w 604011"/>
                <a:gd name="T44" fmla="*/ 472622 w 604011"/>
                <a:gd name="T45" fmla="*/ 472622 w 604011"/>
                <a:gd name="T46" fmla="*/ 472622 w 604011"/>
                <a:gd name="T47" fmla="*/ 472622 w 604011"/>
                <a:gd name="T48" fmla="*/ 472622 w 604011"/>
                <a:gd name="T49" fmla="*/ 472622 w 604011"/>
                <a:gd name="T50" fmla="*/ 472622 w 604011"/>
                <a:gd name="T51" fmla="*/ 472622 w 604011"/>
                <a:gd name="T52" fmla="*/ 472622 w 604011"/>
                <a:gd name="T53" fmla="*/ 472622 w 604011"/>
                <a:gd name="T54" fmla="*/ 472622 w 604011"/>
                <a:gd name="T55" fmla="*/ 472622 w 604011"/>
                <a:gd name="T56" fmla="*/ 472622 w 604011"/>
                <a:gd name="T57" fmla="*/ 472622 w 604011"/>
                <a:gd name="T58" fmla="*/ 472622 w 604011"/>
                <a:gd name="T59" fmla="*/ 472622 w 604011"/>
                <a:gd name="T60" fmla="*/ 472622 w 604011"/>
                <a:gd name="T61" fmla="*/ 472622 w 604011"/>
                <a:gd name="T62" fmla="*/ 472622 w 604011"/>
                <a:gd name="T63" fmla="*/ 472622 w 604011"/>
                <a:gd name="T64" fmla="*/ 472622 w 604011"/>
                <a:gd name="T65" fmla="*/ 472622 w 604011"/>
                <a:gd name="T66" fmla="*/ 472622 w 604011"/>
                <a:gd name="T67" fmla="*/ 472622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22" h="2315">
                  <a:moveTo>
                    <a:pt x="751" y="330"/>
                  </a:moveTo>
                  <a:cubicBezTo>
                    <a:pt x="751" y="293"/>
                    <a:pt x="781" y="263"/>
                    <a:pt x="818" y="263"/>
                  </a:cubicBezTo>
                  <a:lnTo>
                    <a:pt x="1754" y="263"/>
                  </a:lnTo>
                  <a:cubicBezTo>
                    <a:pt x="1791" y="263"/>
                    <a:pt x="1821" y="293"/>
                    <a:pt x="1821" y="330"/>
                  </a:cubicBezTo>
                  <a:cubicBezTo>
                    <a:pt x="1821" y="367"/>
                    <a:pt x="1791" y="397"/>
                    <a:pt x="1754" y="397"/>
                  </a:cubicBezTo>
                  <a:lnTo>
                    <a:pt x="818" y="397"/>
                  </a:lnTo>
                  <a:cubicBezTo>
                    <a:pt x="781" y="397"/>
                    <a:pt x="751" y="367"/>
                    <a:pt x="751" y="330"/>
                  </a:cubicBezTo>
                  <a:close/>
                  <a:moveTo>
                    <a:pt x="2622" y="837"/>
                  </a:moveTo>
                  <a:lnTo>
                    <a:pt x="2622" y="2035"/>
                  </a:lnTo>
                  <a:cubicBezTo>
                    <a:pt x="2622" y="2189"/>
                    <a:pt x="2497" y="2315"/>
                    <a:pt x="2343" y="2315"/>
                  </a:cubicBezTo>
                  <a:lnTo>
                    <a:pt x="279" y="2315"/>
                  </a:lnTo>
                  <a:cubicBezTo>
                    <a:pt x="125" y="2315"/>
                    <a:pt x="0" y="2189"/>
                    <a:pt x="0" y="2035"/>
                  </a:cubicBezTo>
                  <a:lnTo>
                    <a:pt x="0" y="837"/>
                  </a:lnTo>
                  <a:cubicBezTo>
                    <a:pt x="0" y="683"/>
                    <a:pt x="125" y="558"/>
                    <a:pt x="279" y="558"/>
                  </a:cubicBezTo>
                  <a:lnTo>
                    <a:pt x="486" y="558"/>
                  </a:lnTo>
                  <a:lnTo>
                    <a:pt x="486" y="183"/>
                  </a:lnTo>
                  <a:cubicBezTo>
                    <a:pt x="486" y="82"/>
                    <a:pt x="569" y="0"/>
                    <a:pt x="670" y="0"/>
                  </a:cubicBezTo>
                  <a:lnTo>
                    <a:pt x="1927" y="0"/>
                  </a:lnTo>
                  <a:cubicBezTo>
                    <a:pt x="2028" y="0"/>
                    <a:pt x="2111" y="82"/>
                    <a:pt x="2111" y="183"/>
                  </a:cubicBezTo>
                  <a:lnTo>
                    <a:pt x="2111" y="558"/>
                  </a:lnTo>
                  <a:lnTo>
                    <a:pt x="2343" y="558"/>
                  </a:lnTo>
                  <a:cubicBezTo>
                    <a:pt x="2497" y="558"/>
                    <a:pt x="2622" y="683"/>
                    <a:pt x="2622" y="837"/>
                  </a:cubicBezTo>
                  <a:close/>
                  <a:moveTo>
                    <a:pt x="2420" y="1997"/>
                  </a:moveTo>
                  <a:lnTo>
                    <a:pt x="1583" y="1452"/>
                  </a:lnTo>
                  <a:lnTo>
                    <a:pt x="2422" y="861"/>
                  </a:lnTo>
                  <a:cubicBezTo>
                    <a:pt x="2452" y="839"/>
                    <a:pt x="2459" y="798"/>
                    <a:pt x="2438" y="768"/>
                  </a:cubicBezTo>
                  <a:cubicBezTo>
                    <a:pt x="2417" y="738"/>
                    <a:pt x="2375" y="730"/>
                    <a:pt x="2345" y="752"/>
                  </a:cubicBezTo>
                  <a:lnTo>
                    <a:pt x="1978" y="1011"/>
                  </a:lnTo>
                  <a:lnTo>
                    <a:pt x="1978" y="778"/>
                  </a:lnTo>
                  <a:lnTo>
                    <a:pt x="1978" y="764"/>
                  </a:lnTo>
                  <a:lnTo>
                    <a:pt x="1978" y="183"/>
                  </a:lnTo>
                  <a:cubicBezTo>
                    <a:pt x="1978" y="156"/>
                    <a:pt x="1955" y="133"/>
                    <a:pt x="1927" y="133"/>
                  </a:cubicBezTo>
                  <a:lnTo>
                    <a:pt x="670" y="133"/>
                  </a:lnTo>
                  <a:cubicBezTo>
                    <a:pt x="642" y="133"/>
                    <a:pt x="620" y="156"/>
                    <a:pt x="620" y="183"/>
                  </a:cubicBezTo>
                  <a:lnTo>
                    <a:pt x="620" y="755"/>
                  </a:lnTo>
                  <a:lnTo>
                    <a:pt x="620" y="755"/>
                  </a:lnTo>
                  <a:lnTo>
                    <a:pt x="620" y="995"/>
                  </a:lnTo>
                  <a:lnTo>
                    <a:pt x="279" y="756"/>
                  </a:lnTo>
                  <a:cubicBezTo>
                    <a:pt x="249" y="735"/>
                    <a:pt x="208" y="742"/>
                    <a:pt x="186" y="773"/>
                  </a:cubicBezTo>
                  <a:cubicBezTo>
                    <a:pt x="165" y="803"/>
                    <a:pt x="173" y="844"/>
                    <a:pt x="203" y="865"/>
                  </a:cubicBezTo>
                  <a:lnTo>
                    <a:pt x="1046" y="1458"/>
                  </a:lnTo>
                  <a:lnTo>
                    <a:pt x="205" y="2005"/>
                  </a:lnTo>
                  <a:cubicBezTo>
                    <a:pt x="174" y="2025"/>
                    <a:pt x="165" y="2066"/>
                    <a:pt x="185" y="2097"/>
                  </a:cubicBezTo>
                  <a:cubicBezTo>
                    <a:pt x="198" y="2117"/>
                    <a:pt x="219" y="2127"/>
                    <a:pt x="241" y="2127"/>
                  </a:cubicBezTo>
                  <a:cubicBezTo>
                    <a:pt x="254" y="2127"/>
                    <a:pt x="266" y="2124"/>
                    <a:pt x="277" y="2117"/>
                  </a:cubicBezTo>
                  <a:lnTo>
                    <a:pt x="1161" y="1542"/>
                  </a:lnTo>
                  <a:cubicBezTo>
                    <a:pt x="1162" y="1541"/>
                    <a:pt x="1162" y="1540"/>
                    <a:pt x="1163" y="1540"/>
                  </a:cubicBezTo>
                  <a:lnTo>
                    <a:pt x="1201" y="1566"/>
                  </a:lnTo>
                  <a:cubicBezTo>
                    <a:pt x="1234" y="1589"/>
                    <a:pt x="1272" y="1601"/>
                    <a:pt x="1311" y="1601"/>
                  </a:cubicBezTo>
                  <a:cubicBezTo>
                    <a:pt x="1350" y="1601"/>
                    <a:pt x="1389" y="1589"/>
                    <a:pt x="1422" y="1566"/>
                  </a:cubicBezTo>
                  <a:lnTo>
                    <a:pt x="1466" y="1535"/>
                  </a:lnTo>
                  <a:lnTo>
                    <a:pt x="2347" y="2108"/>
                  </a:lnTo>
                  <a:cubicBezTo>
                    <a:pt x="2359" y="2116"/>
                    <a:pt x="2371" y="2119"/>
                    <a:pt x="2384" y="2119"/>
                  </a:cubicBezTo>
                  <a:cubicBezTo>
                    <a:pt x="2405" y="2119"/>
                    <a:pt x="2427" y="2109"/>
                    <a:pt x="2440" y="2089"/>
                  </a:cubicBezTo>
                  <a:cubicBezTo>
                    <a:pt x="2460" y="2058"/>
                    <a:pt x="2451" y="2017"/>
                    <a:pt x="2420" y="1997"/>
                  </a:cubicBezTo>
                  <a:close/>
                  <a:moveTo>
                    <a:pt x="818" y="695"/>
                  </a:moveTo>
                  <a:lnTo>
                    <a:pt x="1754" y="695"/>
                  </a:lnTo>
                  <a:cubicBezTo>
                    <a:pt x="1791" y="695"/>
                    <a:pt x="1821" y="665"/>
                    <a:pt x="1821" y="628"/>
                  </a:cubicBezTo>
                  <a:cubicBezTo>
                    <a:pt x="1821" y="591"/>
                    <a:pt x="1791" y="561"/>
                    <a:pt x="1754" y="561"/>
                  </a:cubicBezTo>
                  <a:lnTo>
                    <a:pt x="818" y="561"/>
                  </a:lnTo>
                  <a:cubicBezTo>
                    <a:pt x="781" y="561"/>
                    <a:pt x="751" y="591"/>
                    <a:pt x="751" y="628"/>
                  </a:cubicBezTo>
                  <a:cubicBezTo>
                    <a:pt x="751" y="665"/>
                    <a:pt x="781" y="695"/>
                    <a:pt x="818" y="695"/>
                  </a:cubicBezTo>
                  <a:close/>
                  <a:moveTo>
                    <a:pt x="818" y="993"/>
                  </a:moveTo>
                  <a:lnTo>
                    <a:pt x="1754" y="993"/>
                  </a:lnTo>
                  <a:cubicBezTo>
                    <a:pt x="1791" y="993"/>
                    <a:pt x="1821" y="963"/>
                    <a:pt x="1821" y="926"/>
                  </a:cubicBezTo>
                  <a:cubicBezTo>
                    <a:pt x="1821" y="889"/>
                    <a:pt x="1791" y="859"/>
                    <a:pt x="1754" y="859"/>
                  </a:cubicBezTo>
                  <a:lnTo>
                    <a:pt x="818" y="859"/>
                  </a:lnTo>
                  <a:cubicBezTo>
                    <a:pt x="781" y="859"/>
                    <a:pt x="751" y="889"/>
                    <a:pt x="751" y="926"/>
                  </a:cubicBezTo>
                  <a:cubicBezTo>
                    <a:pt x="751" y="963"/>
                    <a:pt x="781" y="993"/>
                    <a:pt x="818" y="9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îślïďê"/>
            <p:cNvSpPr/>
            <p:nvPr/>
          </p:nvSpPr>
          <p:spPr bwMode="auto">
            <a:xfrm>
              <a:off x="673100" y="4407392"/>
              <a:ext cx="2415193" cy="90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5" name="ïṧľîďé"/>
            <p:cNvSpPr txBox="1"/>
            <p:nvPr/>
          </p:nvSpPr>
          <p:spPr bwMode="auto">
            <a:xfrm>
              <a:off x="673100" y="3965586"/>
              <a:ext cx="241519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46" name="îŝḷîḓé"/>
            <p:cNvSpPr/>
            <p:nvPr/>
          </p:nvSpPr>
          <p:spPr bwMode="auto">
            <a:xfrm>
              <a:off x="3483302" y="4407392"/>
              <a:ext cx="2415193" cy="90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7" name="î$lïde"/>
            <p:cNvSpPr txBox="1"/>
            <p:nvPr/>
          </p:nvSpPr>
          <p:spPr bwMode="auto">
            <a:xfrm>
              <a:off x="3483302" y="3965586"/>
              <a:ext cx="241519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48" name="îSlïḍè"/>
            <p:cNvSpPr/>
            <p:nvPr/>
          </p:nvSpPr>
          <p:spPr bwMode="auto">
            <a:xfrm>
              <a:off x="6293504" y="4407392"/>
              <a:ext cx="2415193" cy="90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9" name="iṣļíḋè"/>
            <p:cNvSpPr txBox="1"/>
            <p:nvPr/>
          </p:nvSpPr>
          <p:spPr bwMode="auto">
            <a:xfrm>
              <a:off x="6293504" y="3965586"/>
              <a:ext cx="241519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50" name="iş1îdè"/>
            <p:cNvSpPr/>
            <p:nvPr/>
          </p:nvSpPr>
          <p:spPr bwMode="auto">
            <a:xfrm>
              <a:off x="9103706" y="4407392"/>
              <a:ext cx="2415193" cy="90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51" name="išļiḋe"/>
            <p:cNvSpPr txBox="1"/>
            <p:nvPr/>
          </p:nvSpPr>
          <p:spPr bwMode="auto">
            <a:xfrm>
              <a:off x="9103706" y="3965586"/>
              <a:ext cx="241519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52" name="ïSḷïḓè"/>
            <p:cNvSpPr/>
            <p:nvPr/>
          </p:nvSpPr>
          <p:spPr bwMode="auto">
            <a:xfrm>
              <a:off x="673100" y="5239235"/>
              <a:ext cx="2415193" cy="90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53" name="îšliḋê"/>
            <p:cNvSpPr/>
            <p:nvPr/>
          </p:nvSpPr>
          <p:spPr bwMode="auto">
            <a:xfrm>
              <a:off x="6293504" y="5239235"/>
              <a:ext cx="2415193" cy="90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团队</a:t>
                </a:r>
                <a:r>
                  <a:rPr lang="zh-CN" altLang="en-US" sz="2400" b="1" spc="1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18640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6749" y="1761003"/>
            <a:ext cx="10877912" cy="4162268"/>
            <a:chOff x="666749" y="1031335"/>
            <a:chExt cx="10877912" cy="4162268"/>
          </a:xfrm>
        </p:grpSpPr>
        <p:grpSp>
          <p:nvGrpSpPr>
            <p:cNvPr id="8" name="îśľíḓ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666750" y="1253439"/>
              <a:ext cx="10877911" cy="3940164"/>
              <a:chOff x="666750" y="1253439"/>
              <a:chExt cx="10877911" cy="3940164"/>
            </a:xfrm>
          </p:grpSpPr>
          <p:grpSp>
            <p:nvGrpSpPr>
              <p:cNvPr id="11" name="ïš1iḓe"/>
              <p:cNvGrpSpPr/>
              <p:nvPr/>
            </p:nvGrpSpPr>
            <p:grpSpPr>
              <a:xfrm>
                <a:off x="8164356" y="1253439"/>
                <a:ext cx="3356130" cy="1035817"/>
                <a:chOff x="914713" y="4776540"/>
                <a:chExt cx="3356130" cy="1035817"/>
              </a:xfrm>
            </p:grpSpPr>
            <p:sp>
              <p:nvSpPr>
                <p:cNvPr id="25" name="iṡļîḍè"/>
                <p:cNvSpPr/>
                <p:nvPr/>
              </p:nvSpPr>
              <p:spPr bwMode="auto">
                <a:xfrm>
                  <a:off x="914713" y="4776540"/>
                  <a:ext cx="964142" cy="10096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>
                  <a:normAutofit fontScale="92500"/>
                </a:bodyPr>
                <a:lstStyle/>
                <a:p>
                  <a:pPr algn="l"/>
                  <a:r>
                    <a:rPr lang="en-US" altLang="zh-CN" sz="6000" dirty="0">
                      <a:solidFill>
                        <a:schemeClr val="accent1"/>
                      </a:solidFill>
                      <a:latin typeface="Impact" panose="020B0806030902050204" pitchFamily="34" charset="0"/>
                    </a:rPr>
                    <a:t>60</a:t>
                  </a:r>
                  <a:endParaRPr lang="en-US" sz="6000" dirty="0">
                    <a:solidFill>
                      <a:schemeClr val="accent1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26" name="íṧľîḓe"/>
                <p:cNvSpPr/>
                <p:nvPr/>
              </p:nvSpPr>
              <p:spPr bwMode="auto">
                <a:xfrm>
                  <a:off x="1701716" y="4955928"/>
                  <a:ext cx="365125" cy="4921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>
                  <a:normAutofit fontScale="92500" lnSpcReduction="20000"/>
                </a:bodyPr>
                <a:lstStyle/>
                <a:p>
                  <a:pPr algn="l"/>
                  <a:r>
                    <a:rPr lang="en-US" sz="3200" dirty="0">
                      <a:solidFill>
                        <a:schemeClr val="accent1"/>
                      </a:solidFill>
                    </a:rPr>
                    <a:t>%</a:t>
                  </a:r>
                </a:p>
              </p:txBody>
            </p:sp>
            <p:sp>
              <p:nvSpPr>
                <p:cNvPr id="27" name="îṩlíḑê"/>
                <p:cNvSpPr/>
                <p:nvPr/>
              </p:nvSpPr>
              <p:spPr bwMode="auto">
                <a:xfrm>
                  <a:off x="2096042" y="5254958"/>
                  <a:ext cx="2174801" cy="5573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t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100" dirty="0"/>
                    <a:t>Copy paste fonts. Choose the only option to retain text…...</a:t>
                  </a:r>
                </a:p>
              </p:txBody>
            </p:sp>
            <p:sp>
              <p:nvSpPr>
                <p:cNvPr id="28" name="íṩ1îde"/>
                <p:cNvSpPr txBox="1"/>
                <p:nvPr/>
              </p:nvSpPr>
              <p:spPr bwMode="auto">
                <a:xfrm>
                  <a:off x="2096042" y="4876827"/>
                  <a:ext cx="2174801" cy="3781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i="1" dirty="0"/>
                    <a:t>Text here</a:t>
                  </a:r>
                </a:p>
              </p:txBody>
            </p:sp>
            <p:cxnSp>
              <p:nvCxnSpPr>
                <p:cNvPr id="29" name="直接连接符 28"/>
                <p:cNvCxnSpPr/>
                <p:nvPr/>
              </p:nvCxnSpPr>
              <p:spPr>
                <a:xfrm>
                  <a:off x="2096043" y="4955928"/>
                  <a:ext cx="0" cy="777328"/>
                </a:xfrm>
                <a:prstGeom prst="line">
                  <a:avLst/>
                </a:prstGeom>
                <a:ln w="3175" cap="rnd">
                  <a:solidFill>
                    <a:schemeClr val="tx1">
                      <a:lumMod val="20000"/>
                      <a:lumOff val="80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666750" y="3061382"/>
                <a:ext cx="10853738" cy="0"/>
              </a:xfrm>
              <a:prstGeom prst="line">
                <a:avLst/>
              </a:prstGeom>
              <a:ln w="3175" cap="rnd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ïślíḋe"/>
              <p:cNvSpPr/>
              <p:nvPr/>
            </p:nvSpPr>
            <p:spPr>
              <a:xfrm>
                <a:off x="685800" y="3350136"/>
                <a:ext cx="3745200" cy="18338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zh-CN" altLang="en-US" sz="2000" b="1" dirty="0"/>
              </a:p>
            </p:txBody>
          </p:sp>
          <p:sp>
            <p:nvSpPr>
              <p:cNvPr id="14" name="iṩľíḍê"/>
              <p:cNvSpPr/>
              <p:nvPr/>
            </p:nvSpPr>
            <p:spPr>
              <a:xfrm>
                <a:off x="3514070" y="3359744"/>
                <a:ext cx="1833859" cy="1833859"/>
              </a:xfrm>
              <a:prstGeom prst="ellipse">
                <a:avLst/>
              </a:prstGeom>
              <a:blipFill dpi="0" rotWithShape="1">
                <a:blip r:embed="rId6"/>
                <a:srcRect/>
                <a:tile tx="0" ty="0" sx="100000" sy="100000" flip="none" algn="tr"/>
              </a:blipFill>
              <a:ln w="19050" cap="flat" cmpd="sng" algn="ctr">
                <a:noFill/>
                <a:prstDash val="solid"/>
                <a:miter lim="800000"/>
              </a:ln>
              <a:effectLst>
                <a:outerShdw sx="105000" sy="105000" algn="ctr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5" name="îsļiḋè"/>
              <p:cNvGrpSpPr/>
              <p:nvPr/>
            </p:nvGrpSpPr>
            <p:grpSpPr>
              <a:xfrm>
                <a:off x="707577" y="3610297"/>
                <a:ext cx="2508423" cy="1313538"/>
                <a:chOff x="831802" y="3912072"/>
                <a:chExt cx="2474198" cy="1313538"/>
              </a:xfrm>
            </p:grpSpPr>
            <p:sp>
              <p:nvSpPr>
                <p:cNvPr id="23" name="îṩḷïḑe"/>
                <p:cNvSpPr/>
                <p:nvPr/>
              </p:nvSpPr>
              <p:spPr>
                <a:xfrm>
                  <a:off x="831802" y="4364531"/>
                  <a:ext cx="2474198" cy="861079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rm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227965" algn="l"/>
                    </a:tabLst>
                    <a:defRPr/>
                  </a:pPr>
                  <a:r>
                    <a:rPr lang="en-US" altLang="zh-CN" sz="1100" dirty="0"/>
                    <a:t>Copy paste fonts. Choose the only option to retain text…...</a:t>
                  </a:r>
                  <a:endParaRPr lang="zh-CN" altLang="en-US" sz="1100" dirty="0"/>
                </a:p>
              </p:txBody>
            </p:sp>
            <p:sp>
              <p:nvSpPr>
                <p:cNvPr id="24" name="íşḷíḋê"/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i="1" dirty="0"/>
                    <a:t>Text here</a:t>
                  </a:r>
                </a:p>
              </p:txBody>
            </p:sp>
          </p:grpSp>
          <p:sp>
            <p:nvSpPr>
              <p:cNvPr id="16" name="íš1iḍè"/>
              <p:cNvSpPr/>
              <p:nvPr/>
            </p:nvSpPr>
            <p:spPr>
              <a:xfrm>
                <a:off x="7799461" y="3350136"/>
                <a:ext cx="3745200" cy="18338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zh-CN" altLang="en-US" sz="2000" b="1" dirty="0"/>
              </a:p>
            </p:txBody>
          </p:sp>
          <p:grpSp>
            <p:nvGrpSpPr>
              <p:cNvPr id="17" name="ïṧ1idè"/>
              <p:cNvGrpSpPr/>
              <p:nvPr/>
            </p:nvGrpSpPr>
            <p:grpSpPr>
              <a:xfrm>
                <a:off x="8910644" y="3610297"/>
                <a:ext cx="2508423" cy="1313538"/>
                <a:chOff x="831802" y="3912072"/>
                <a:chExt cx="2474198" cy="1313538"/>
              </a:xfrm>
            </p:grpSpPr>
            <p:sp>
              <p:nvSpPr>
                <p:cNvPr id="21" name="iṥlîḓe"/>
                <p:cNvSpPr/>
                <p:nvPr/>
              </p:nvSpPr>
              <p:spPr>
                <a:xfrm>
                  <a:off x="831802" y="4364531"/>
                  <a:ext cx="2474198" cy="861079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rm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227965" algn="l"/>
                    </a:tabLst>
                    <a:defRPr/>
                  </a:pPr>
                  <a:r>
                    <a:rPr lang="en-US" altLang="zh-CN" sz="1100" dirty="0"/>
                    <a:t>Copy paste fonts. Choose the only option to retain text…...</a:t>
                  </a:r>
                  <a:endParaRPr lang="zh-CN" altLang="en-US" sz="1100" dirty="0"/>
                </a:p>
              </p:txBody>
            </p:sp>
            <p:sp>
              <p:nvSpPr>
                <p:cNvPr id="22" name="isļiḑè"/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 i="1" dirty="0"/>
                    <a:t>Text here</a:t>
                  </a:r>
                </a:p>
              </p:txBody>
            </p:sp>
          </p:grpSp>
          <p:sp>
            <p:nvSpPr>
              <p:cNvPr id="18" name="îS1íḓe"/>
              <p:cNvSpPr/>
              <p:nvPr/>
            </p:nvSpPr>
            <p:spPr>
              <a:xfrm>
                <a:off x="6951191" y="3359744"/>
                <a:ext cx="1833859" cy="1833859"/>
              </a:xfrm>
              <a:prstGeom prst="ellipse">
                <a:avLst/>
              </a:prstGeom>
              <a:blipFill dpi="0" rotWithShape="1">
                <a:blip r:embed="rId6"/>
                <a:srcRect/>
                <a:tile tx="0" ty="0" sx="100000" sy="100000" flip="none" algn="bl"/>
              </a:blipFill>
              <a:ln w="19050" cap="flat" cmpd="sng" algn="ctr">
                <a:noFill/>
                <a:prstDash val="solid"/>
                <a:miter lim="800000"/>
              </a:ln>
              <a:effectLst>
                <a:outerShdw sx="105000" sy="105000" algn="ctr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iśḻïde"/>
              <p:cNvSpPr/>
              <p:nvPr/>
            </p:nvSpPr>
            <p:spPr bwMode="auto">
              <a:xfrm>
                <a:off x="5125050" y="3943516"/>
                <a:ext cx="647100" cy="64710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</a:rPr>
                  <a:t>Text</a:t>
                </a:r>
                <a:endParaRPr lang="zh-CN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íṩ1íďè"/>
              <p:cNvSpPr/>
              <p:nvPr/>
            </p:nvSpPr>
            <p:spPr bwMode="auto">
              <a:xfrm>
                <a:off x="6591319" y="3943516"/>
                <a:ext cx="647100" cy="6471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i="1" dirty="0">
                    <a:solidFill>
                      <a:schemeClr val="tx1"/>
                    </a:solidFill>
                  </a:rPr>
                  <a:t>Text</a:t>
                </a:r>
                <a:endParaRPr lang="zh-CN" altLang="en-US" b="1" i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iS1ïḍê"/>
            <p:cNvSpPr txBox="1"/>
            <p:nvPr/>
          </p:nvSpPr>
          <p:spPr>
            <a:xfrm>
              <a:off x="666750" y="1031335"/>
              <a:ext cx="5206875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>
                <a:buSzPct val="25000"/>
              </a:pPr>
              <a:r>
                <a:rPr lang="en-US" sz="2000" b="1" i="1" dirty="0"/>
                <a:t>Unified fonts make</a:t>
              </a:r>
            </a:p>
            <a:p>
              <a:pPr>
                <a:buSzPct val="25000"/>
              </a:pPr>
              <a:r>
                <a:rPr lang="en-US" sz="2000" b="1" i="1" dirty="0"/>
                <a:t>reading more fluent.</a:t>
              </a:r>
            </a:p>
          </p:txBody>
        </p:sp>
        <p:sp>
          <p:nvSpPr>
            <p:cNvPr id="10" name="íşḷîďè"/>
            <p:cNvSpPr txBox="1"/>
            <p:nvPr/>
          </p:nvSpPr>
          <p:spPr>
            <a:xfrm>
              <a:off x="666749" y="1883496"/>
              <a:ext cx="5206876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Adjust the spacing to adapt to Chinese typesetting, use the reference line in PPT.</a:t>
              </a: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7385" y="302574"/>
            <a:ext cx="3815338" cy="715581"/>
            <a:chOff x="432160" y="264474"/>
            <a:chExt cx="3815338" cy="715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8" t="18484" r="17441" b="18620"/>
            <a:stretch>
              <a:fillRect/>
            </a:stretch>
          </p:blipFill>
          <p:spPr>
            <a:xfrm rot="5400000" flipH="1">
              <a:off x="422643" y="304792"/>
              <a:ext cx="653980" cy="63494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219162" y="264474"/>
              <a:ext cx="3028336" cy="715581"/>
              <a:chOff x="1209637" y="295275"/>
              <a:chExt cx="3028336" cy="71558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209637" y="295275"/>
                <a:ext cx="233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1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团队</a:t>
                </a:r>
                <a:r>
                  <a:rPr lang="zh-CN" altLang="en-US" sz="2400" b="1" spc="1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建设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09637" y="756940"/>
                <a:ext cx="30283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ADD YOUR TITLE HERE</a:t>
                </a:r>
                <a:endParaRPr lang="zh-CN" altLang="en-US" sz="1050" b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23477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3099" y="1130300"/>
            <a:ext cx="10845800" cy="4907325"/>
            <a:chOff x="673099" y="1130300"/>
            <a:chExt cx="10845800" cy="4907325"/>
          </a:xfrm>
        </p:grpSpPr>
        <p:sp>
          <p:nvSpPr>
            <p:cNvPr id="8" name="îşľiḍè"/>
            <p:cNvSpPr txBox="1"/>
            <p:nvPr/>
          </p:nvSpPr>
          <p:spPr>
            <a:xfrm>
              <a:off x="673099" y="1130300"/>
              <a:ext cx="10845800" cy="5544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sz="2000" b="1" dirty="0"/>
                <a:t>Unified fonts make reading more fluent.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5619750" y="1760972"/>
              <a:ext cx="9525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12" idx="6"/>
              <a:endCxn id="13" idx="2"/>
            </p:cNvCxnSpPr>
            <p:nvPr/>
          </p:nvCxnSpPr>
          <p:spPr>
            <a:xfrm>
              <a:off x="2612572" y="3361964"/>
              <a:ext cx="322942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13" idx="6"/>
              <a:endCxn id="14" idx="2"/>
            </p:cNvCxnSpPr>
            <p:nvPr/>
          </p:nvCxnSpPr>
          <p:spPr>
            <a:xfrm>
              <a:off x="6350000" y="3361964"/>
              <a:ext cx="322942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ï$ľíḍê"/>
            <p:cNvSpPr/>
            <p:nvPr/>
          </p:nvSpPr>
          <p:spPr>
            <a:xfrm>
              <a:off x="2104572" y="3107964"/>
              <a:ext cx="508000" cy="5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lnSpcReduction="10000"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3" name="íSlïḓe"/>
            <p:cNvSpPr/>
            <p:nvPr/>
          </p:nvSpPr>
          <p:spPr>
            <a:xfrm>
              <a:off x="5842000" y="3107964"/>
              <a:ext cx="508000" cy="5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lnSpcReduction="10000"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4" name="îṥḷiďè"/>
            <p:cNvSpPr/>
            <p:nvPr/>
          </p:nvSpPr>
          <p:spPr>
            <a:xfrm>
              <a:off x="9579428" y="3107964"/>
              <a:ext cx="508000" cy="50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lnSpcReduction="10000"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  <p:sp>
          <p:nvSpPr>
            <p:cNvPr id="15" name="í$ḻíḓè"/>
            <p:cNvSpPr/>
            <p:nvPr/>
          </p:nvSpPr>
          <p:spPr bwMode="auto">
            <a:xfrm>
              <a:off x="2225233" y="2692807"/>
              <a:ext cx="266677" cy="304842"/>
            </a:xfrm>
            <a:custGeom>
              <a:avLst/>
              <a:gdLst>
                <a:gd name="connsiteX0" fmla="*/ 172635 w 532026"/>
                <a:gd name="connsiteY0" fmla="*/ 362738 h 608164"/>
                <a:gd name="connsiteX1" fmla="*/ 222761 w 532026"/>
                <a:gd name="connsiteY1" fmla="*/ 521126 h 608164"/>
                <a:gd name="connsiteX2" fmla="*/ 229681 w 532026"/>
                <a:gd name="connsiteY2" fmla="*/ 542512 h 608164"/>
                <a:gd name="connsiteX3" fmla="*/ 252126 w 532026"/>
                <a:gd name="connsiteY3" fmla="*/ 479007 h 608164"/>
                <a:gd name="connsiteX4" fmla="*/ 265592 w 532026"/>
                <a:gd name="connsiteY4" fmla="*/ 403643 h 608164"/>
                <a:gd name="connsiteX5" fmla="*/ 265686 w 532026"/>
                <a:gd name="connsiteY5" fmla="*/ 403643 h 608164"/>
                <a:gd name="connsiteX6" fmla="*/ 265779 w 532026"/>
                <a:gd name="connsiteY6" fmla="*/ 403643 h 608164"/>
                <a:gd name="connsiteX7" fmla="*/ 265966 w 532026"/>
                <a:gd name="connsiteY7" fmla="*/ 403643 h 608164"/>
                <a:gd name="connsiteX8" fmla="*/ 266060 w 532026"/>
                <a:gd name="connsiteY8" fmla="*/ 403643 h 608164"/>
                <a:gd name="connsiteX9" fmla="*/ 279620 w 532026"/>
                <a:gd name="connsiteY9" fmla="*/ 479007 h 608164"/>
                <a:gd name="connsiteX10" fmla="*/ 302064 w 532026"/>
                <a:gd name="connsiteY10" fmla="*/ 542512 h 608164"/>
                <a:gd name="connsiteX11" fmla="*/ 308985 w 532026"/>
                <a:gd name="connsiteY11" fmla="*/ 521126 h 608164"/>
                <a:gd name="connsiteX12" fmla="*/ 359111 w 532026"/>
                <a:gd name="connsiteY12" fmla="*/ 362738 h 608164"/>
                <a:gd name="connsiteX13" fmla="*/ 463103 w 532026"/>
                <a:gd name="connsiteY13" fmla="*/ 412888 h 608164"/>
                <a:gd name="connsiteX14" fmla="*/ 532026 w 532026"/>
                <a:gd name="connsiteY14" fmla="*/ 608164 h 608164"/>
                <a:gd name="connsiteX15" fmla="*/ 266340 w 532026"/>
                <a:gd name="connsiteY15" fmla="*/ 608164 h 608164"/>
                <a:gd name="connsiteX16" fmla="*/ 265686 w 532026"/>
                <a:gd name="connsiteY16" fmla="*/ 608164 h 608164"/>
                <a:gd name="connsiteX17" fmla="*/ 0 w 532026"/>
                <a:gd name="connsiteY17" fmla="*/ 608164 h 608164"/>
                <a:gd name="connsiteX18" fmla="*/ 68642 w 532026"/>
                <a:gd name="connsiteY18" fmla="*/ 412888 h 608164"/>
                <a:gd name="connsiteX19" fmla="*/ 172635 w 532026"/>
                <a:gd name="connsiteY19" fmla="*/ 362738 h 608164"/>
                <a:gd name="connsiteX20" fmla="*/ 230575 w 532026"/>
                <a:gd name="connsiteY20" fmla="*/ 133250 h 608164"/>
                <a:gd name="connsiteX21" fmla="*/ 224215 w 532026"/>
                <a:gd name="connsiteY21" fmla="*/ 133810 h 608164"/>
                <a:gd name="connsiteX22" fmla="*/ 218043 w 532026"/>
                <a:gd name="connsiteY22" fmla="*/ 139506 h 608164"/>
                <a:gd name="connsiteX23" fmla="*/ 223000 w 532026"/>
                <a:gd name="connsiteY23" fmla="*/ 146323 h 608164"/>
                <a:gd name="connsiteX24" fmla="*/ 232071 w 532026"/>
                <a:gd name="connsiteY24" fmla="*/ 148097 h 608164"/>
                <a:gd name="connsiteX25" fmla="*/ 241611 w 532026"/>
                <a:gd name="connsiteY25" fmla="*/ 158929 h 608164"/>
                <a:gd name="connsiteX26" fmla="*/ 241330 w 532026"/>
                <a:gd name="connsiteY26" fmla="*/ 162291 h 608164"/>
                <a:gd name="connsiteX27" fmla="*/ 232258 w 532026"/>
                <a:gd name="connsiteY27" fmla="*/ 214209 h 608164"/>
                <a:gd name="connsiteX28" fmla="*/ 227582 w 532026"/>
                <a:gd name="connsiteY28" fmla="*/ 244090 h 608164"/>
                <a:gd name="connsiteX29" fmla="*/ 250776 w 532026"/>
                <a:gd name="connsiteY29" fmla="*/ 274064 h 608164"/>
                <a:gd name="connsiteX30" fmla="*/ 270977 w 532026"/>
                <a:gd name="connsiteY30" fmla="*/ 275185 h 608164"/>
                <a:gd name="connsiteX31" fmla="*/ 307638 w 532026"/>
                <a:gd name="connsiteY31" fmla="*/ 258750 h 608164"/>
                <a:gd name="connsiteX32" fmla="*/ 311566 w 532026"/>
                <a:gd name="connsiteY32" fmla="*/ 252214 h 608164"/>
                <a:gd name="connsiteX33" fmla="*/ 305206 w 532026"/>
                <a:gd name="connsiteY33" fmla="*/ 246798 h 608164"/>
                <a:gd name="connsiteX34" fmla="*/ 297350 w 532026"/>
                <a:gd name="connsiteY34" fmla="*/ 250813 h 608164"/>
                <a:gd name="connsiteX35" fmla="*/ 286969 w 532026"/>
                <a:gd name="connsiteY35" fmla="*/ 253708 h 608164"/>
                <a:gd name="connsiteX36" fmla="*/ 278646 w 532026"/>
                <a:gd name="connsiteY36" fmla="*/ 247731 h 608164"/>
                <a:gd name="connsiteX37" fmla="*/ 277710 w 532026"/>
                <a:gd name="connsiteY37" fmla="*/ 238114 h 608164"/>
                <a:gd name="connsiteX38" fmla="*/ 281077 w 532026"/>
                <a:gd name="connsiteY38" fmla="*/ 218411 h 608164"/>
                <a:gd name="connsiteX39" fmla="*/ 291926 w 532026"/>
                <a:gd name="connsiteY39" fmla="*/ 159022 h 608164"/>
                <a:gd name="connsiteX40" fmla="*/ 293703 w 532026"/>
                <a:gd name="connsiteY40" fmla="*/ 142868 h 608164"/>
                <a:gd name="connsiteX41" fmla="*/ 283228 w 532026"/>
                <a:gd name="connsiteY41" fmla="*/ 133250 h 608164"/>
                <a:gd name="connsiteX42" fmla="*/ 256200 w 532026"/>
                <a:gd name="connsiteY42" fmla="*/ 133250 h 608164"/>
                <a:gd name="connsiteX43" fmla="*/ 272005 w 532026"/>
                <a:gd name="connsiteY43" fmla="*/ 65084 h 608164"/>
                <a:gd name="connsiteX44" fmla="*/ 244042 w 532026"/>
                <a:gd name="connsiteY44" fmla="*/ 92817 h 608164"/>
                <a:gd name="connsiteX45" fmla="*/ 271912 w 532026"/>
                <a:gd name="connsiteY45" fmla="*/ 120924 h 608164"/>
                <a:gd name="connsiteX46" fmla="*/ 299408 w 532026"/>
                <a:gd name="connsiteY46" fmla="*/ 93191 h 608164"/>
                <a:gd name="connsiteX47" fmla="*/ 272005 w 532026"/>
                <a:gd name="connsiteY47" fmla="*/ 65084 h 608164"/>
                <a:gd name="connsiteX48" fmla="*/ 264898 w 532026"/>
                <a:gd name="connsiteY48" fmla="*/ 0 h 608164"/>
                <a:gd name="connsiteX49" fmla="*/ 385355 w 532026"/>
                <a:gd name="connsiteY49" fmla="*/ 49863 h 608164"/>
                <a:gd name="connsiteX50" fmla="*/ 385355 w 532026"/>
                <a:gd name="connsiteY50" fmla="*/ 290405 h 608164"/>
                <a:gd name="connsiteX51" fmla="*/ 178576 w 532026"/>
                <a:gd name="connsiteY51" fmla="*/ 316644 h 608164"/>
                <a:gd name="connsiteX52" fmla="*/ 178202 w 532026"/>
                <a:gd name="connsiteY52" fmla="*/ 316458 h 608164"/>
                <a:gd name="connsiteX53" fmla="*/ 105816 w 532026"/>
                <a:gd name="connsiteY53" fmla="*/ 336254 h 608164"/>
                <a:gd name="connsiteX54" fmla="*/ 103945 w 532026"/>
                <a:gd name="connsiteY54" fmla="*/ 323741 h 608164"/>
                <a:gd name="connsiteX55" fmla="*/ 138923 w 532026"/>
                <a:gd name="connsiteY55" fmla="*/ 284149 h 608164"/>
                <a:gd name="connsiteX56" fmla="*/ 137239 w 532026"/>
                <a:gd name="connsiteY56" fmla="*/ 282842 h 608164"/>
                <a:gd name="connsiteX57" fmla="*/ 144441 w 532026"/>
                <a:gd name="connsiteY57" fmla="*/ 49863 h 608164"/>
                <a:gd name="connsiteX58" fmla="*/ 264898 w 532026"/>
                <a:gd name="connsiteY58" fmla="*/ 0 h 60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026" h="608164">
                  <a:moveTo>
                    <a:pt x="172635" y="362738"/>
                  </a:moveTo>
                  <a:lnTo>
                    <a:pt x="222761" y="521126"/>
                  </a:lnTo>
                  <a:lnTo>
                    <a:pt x="229681" y="542512"/>
                  </a:lnTo>
                  <a:lnTo>
                    <a:pt x="252126" y="479007"/>
                  </a:lnTo>
                  <a:cubicBezTo>
                    <a:pt x="200503" y="407191"/>
                    <a:pt x="255960" y="403829"/>
                    <a:pt x="265592" y="403643"/>
                  </a:cubicBezTo>
                  <a:lnTo>
                    <a:pt x="265686" y="403643"/>
                  </a:lnTo>
                  <a:lnTo>
                    <a:pt x="265779" y="403643"/>
                  </a:lnTo>
                  <a:lnTo>
                    <a:pt x="265966" y="403643"/>
                  </a:lnTo>
                  <a:lnTo>
                    <a:pt x="266060" y="403643"/>
                  </a:lnTo>
                  <a:cubicBezTo>
                    <a:pt x="275786" y="403643"/>
                    <a:pt x="331242" y="407191"/>
                    <a:pt x="279620" y="479007"/>
                  </a:cubicBezTo>
                  <a:lnTo>
                    <a:pt x="302064" y="542512"/>
                  </a:lnTo>
                  <a:lnTo>
                    <a:pt x="308985" y="521126"/>
                  </a:lnTo>
                  <a:lnTo>
                    <a:pt x="359111" y="362738"/>
                  </a:lnTo>
                  <a:cubicBezTo>
                    <a:pt x="359111" y="362738"/>
                    <a:pt x="398014" y="388140"/>
                    <a:pt x="463103" y="412888"/>
                  </a:cubicBezTo>
                  <a:cubicBezTo>
                    <a:pt x="534645" y="438944"/>
                    <a:pt x="530250" y="497779"/>
                    <a:pt x="532026" y="608164"/>
                  </a:cubicBezTo>
                  <a:lnTo>
                    <a:pt x="266340" y="608164"/>
                  </a:lnTo>
                  <a:lnTo>
                    <a:pt x="265686" y="608164"/>
                  </a:lnTo>
                  <a:lnTo>
                    <a:pt x="0" y="608164"/>
                  </a:lnTo>
                  <a:cubicBezTo>
                    <a:pt x="1496" y="497779"/>
                    <a:pt x="-2993" y="438944"/>
                    <a:pt x="68642" y="412888"/>
                  </a:cubicBezTo>
                  <a:cubicBezTo>
                    <a:pt x="133731" y="388140"/>
                    <a:pt x="172635" y="362738"/>
                    <a:pt x="172635" y="362738"/>
                  </a:cubicBezTo>
                  <a:close/>
                  <a:moveTo>
                    <a:pt x="230575" y="133250"/>
                  </a:moveTo>
                  <a:cubicBezTo>
                    <a:pt x="228517" y="133250"/>
                    <a:pt x="226366" y="133437"/>
                    <a:pt x="224215" y="133810"/>
                  </a:cubicBezTo>
                  <a:cubicBezTo>
                    <a:pt x="220287" y="134557"/>
                    <a:pt x="218417" y="136518"/>
                    <a:pt x="218043" y="139506"/>
                  </a:cubicBezTo>
                  <a:cubicBezTo>
                    <a:pt x="217762" y="142214"/>
                    <a:pt x="219259" y="145109"/>
                    <a:pt x="223000" y="146323"/>
                  </a:cubicBezTo>
                  <a:cubicBezTo>
                    <a:pt x="225899" y="147443"/>
                    <a:pt x="228985" y="147724"/>
                    <a:pt x="232071" y="148097"/>
                  </a:cubicBezTo>
                  <a:cubicBezTo>
                    <a:pt x="239366" y="149124"/>
                    <a:pt x="241611" y="151739"/>
                    <a:pt x="241611" y="158929"/>
                  </a:cubicBezTo>
                  <a:cubicBezTo>
                    <a:pt x="241611" y="160050"/>
                    <a:pt x="241611" y="161170"/>
                    <a:pt x="241330" y="162291"/>
                  </a:cubicBezTo>
                  <a:cubicBezTo>
                    <a:pt x="238337" y="179566"/>
                    <a:pt x="235251" y="196934"/>
                    <a:pt x="232258" y="214209"/>
                  </a:cubicBezTo>
                  <a:cubicBezTo>
                    <a:pt x="230481" y="224013"/>
                    <a:pt x="228985" y="234098"/>
                    <a:pt x="227582" y="244090"/>
                  </a:cubicBezTo>
                  <a:cubicBezTo>
                    <a:pt x="225618" y="258750"/>
                    <a:pt x="239740" y="272477"/>
                    <a:pt x="250776" y="274064"/>
                  </a:cubicBezTo>
                  <a:cubicBezTo>
                    <a:pt x="257416" y="275091"/>
                    <a:pt x="264243" y="275371"/>
                    <a:pt x="270977" y="275185"/>
                  </a:cubicBezTo>
                  <a:cubicBezTo>
                    <a:pt x="285473" y="275091"/>
                    <a:pt x="297537" y="269022"/>
                    <a:pt x="307638" y="258750"/>
                  </a:cubicBezTo>
                  <a:cubicBezTo>
                    <a:pt x="309415" y="257069"/>
                    <a:pt x="310911" y="254548"/>
                    <a:pt x="311566" y="252214"/>
                  </a:cubicBezTo>
                  <a:cubicBezTo>
                    <a:pt x="312501" y="248105"/>
                    <a:pt x="309134" y="245210"/>
                    <a:pt x="305206" y="246798"/>
                  </a:cubicBezTo>
                  <a:cubicBezTo>
                    <a:pt x="302400" y="247918"/>
                    <a:pt x="300062" y="249786"/>
                    <a:pt x="297350" y="250813"/>
                  </a:cubicBezTo>
                  <a:cubicBezTo>
                    <a:pt x="293983" y="252027"/>
                    <a:pt x="290429" y="253334"/>
                    <a:pt x="286969" y="253708"/>
                  </a:cubicBezTo>
                  <a:cubicBezTo>
                    <a:pt x="282761" y="254175"/>
                    <a:pt x="279581" y="251840"/>
                    <a:pt x="278646" y="247731"/>
                  </a:cubicBezTo>
                  <a:cubicBezTo>
                    <a:pt x="277897" y="244557"/>
                    <a:pt x="277336" y="241195"/>
                    <a:pt x="277710" y="238114"/>
                  </a:cubicBezTo>
                  <a:cubicBezTo>
                    <a:pt x="278646" y="231484"/>
                    <a:pt x="279861" y="225041"/>
                    <a:pt x="281077" y="218411"/>
                  </a:cubicBezTo>
                  <a:cubicBezTo>
                    <a:pt x="284725" y="198615"/>
                    <a:pt x="288465" y="178818"/>
                    <a:pt x="291926" y="159022"/>
                  </a:cubicBezTo>
                  <a:cubicBezTo>
                    <a:pt x="292955" y="153700"/>
                    <a:pt x="293796" y="148190"/>
                    <a:pt x="293703" y="142868"/>
                  </a:cubicBezTo>
                  <a:cubicBezTo>
                    <a:pt x="293609" y="136425"/>
                    <a:pt x="289681" y="133250"/>
                    <a:pt x="283228" y="133250"/>
                  </a:cubicBezTo>
                  <a:lnTo>
                    <a:pt x="256200" y="133250"/>
                  </a:lnTo>
                  <a:close/>
                  <a:moveTo>
                    <a:pt x="272005" y="65084"/>
                  </a:moveTo>
                  <a:cubicBezTo>
                    <a:pt x="256668" y="65084"/>
                    <a:pt x="244229" y="77223"/>
                    <a:pt x="244042" y="92817"/>
                  </a:cubicBezTo>
                  <a:cubicBezTo>
                    <a:pt x="243949" y="108225"/>
                    <a:pt x="256387" y="120831"/>
                    <a:pt x="271912" y="120924"/>
                  </a:cubicBezTo>
                  <a:cubicBezTo>
                    <a:pt x="286876" y="121111"/>
                    <a:pt x="299314" y="108505"/>
                    <a:pt x="299408" y="93191"/>
                  </a:cubicBezTo>
                  <a:cubicBezTo>
                    <a:pt x="299595" y="77597"/>
                    <a:pt x="287343" y="65177"/>
                    <a:pt x="272005" y="65084"/>
                  </a:cubicBezTo>
                  <a:close/>
                  <a:moveTo>
                    <a:pt x="264898" y="0"/>
                  </a:moveTo>
                  <a:cubicBezTo>
                    <a:pt x="308480" y="0"/>
                    <a:pt x="352061" y="16621"/>
                    <a:pt x="385355" y="49863"/>
                  </a:cubicBezTo>
                  <a:cubicBezTo>
                    <a:pt x="451943" y="116255"/>
                    <a:pt x="451943" y="223920"/>
                    <a:pt x="385355" y="290405"/>
                  </a:cubicBezTo>
                  <a:cubicBezTo>
                    <a:pt x="329241" y="346339"/>
                    <a:pt x="243855" y="355116"/>
                    <a:pt x="178576" y="316644"/>
                  </a:cubicBezTo>
                  <a:lnTo>
                    <a:pt x="178202" y="316458"/>
                  </a:lnTo>
                  <a:cubicBezTo>
                    <a:pt x="152577" y="335880"/>
                    <a:pt x="124988" y="339242"/>
                    <a:pt x="105816" y="336254"/>
                  </a:cubicBezTo>
                  <a:cubicBezTo>
                    <a:pt x="99456" y="335227"/>
                    <a:pt x="98147" y="326636"/>
                    <a:pt x="103945" y="323741"/>
                  </a:cubicBezTo>
                  <a:cubicBezTo>
                    <a:pt x="121528" y="315150"/>
                    <a:pt x="132470" y="297969"/>
                    <a:pt x="138923" y="284149"/>
                  </a:cubicBezTo>
                  <a:lnTo>
                    <a:pt x="137239" y="282842"/>
                  </a:lnTo>
                  <a:cubicBezTo>
                    <a:pt x="77946" y="215983"/>
                    <a:pt x="80378" y="113827"/>
                    <a:pt x="144441" y="49863"/>
                  </a:cubicBezTo>
                  <a:cubicBezTo>
                    <a:pt x="177735" y="16621"/>
                    <a:pt x="221317" y="0"/>
                    <a:pt x="264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 fontScale="92500" lnSpcReduction="20000"/>
            </a:bodyPr>
            <a:lstStyle/>
            <a:p>
              <a:endParaRPr lang="zh-CN" altLang="en-US"/>
            </a:p>
          </p:txBody>
        </p:sp>
        <p:sp>
          <p:nvSpPr>
            <p:cNvPr id="16" name="iSḷíḓe"/>
            <p:cNvSpPr/>
            <p:nvPr/>
          </p:nvSpPr>
          <p:spPr bwMode="auto">
            <a:xfrm>
              <a:off x="5962660" y="2692807"/>
              <a:ext cx="266677" cy="304842"/>
            </a:xfrm>
            <a:custGeom>
              <a:avLst/>
              <a:gdLst>
                <a:gd name="connsiteX0" fmla="*/ 172635 w 532026"/>
                <a:gd name="connsiteY0" fmla="*/ 362738 h 608164"/>
                <a:gd name="connsiteX1" fmla="*/ 222761 w 532026"/>
                <a:gd name="connsiteY1" fmla="*/ 521126 h 608164"/>
                <a:gd name="connsiteX2" fmla="*/ 229681 w 532026"/>
                <a:gd name="connsiteY2" fmla="*/ 542512 h 608164"/>
                <a:gd name="connsiteX3" fmla="*/ 252126 w 532026"/>
                <a:gd name="connsiteY3" fmla="*/ 479007 h 608164"/>
                <a:gd name="connsiteX4" fmla="*/ 265592 w 532026"/>
                <a:gd name="connsiteY4" fmla="*/ 403643 h 608164"/>
                <a:gd name="connsiteX5" fmla="*/ 265686 w 532026"/>
                <a:gd name="connsiteY5" fmla="*/ 403643 h 608164"/>
                <a:gd name="connsiteX6" fmla="*/ 265779 w 532026"/>
                <a:gd name="connsiteY6" fmla="*/ 403643 h 608164"/>
                <a:gd name="connsiteX7" fmla="*/ 265966 w 532026"/>
                <a:gd name="connsiteY7" fmla="*/ 403643 h 608164"/>
                <a:gd name="connsiteX8" fmla="*/ 266060 w 532026"/>
                <a:gd name="connsiteY8" fmla="*/ 403643 h 608164"/>
                <a:gd name="connsiteX9" fmla="*/ 279620 w 532026"/>
                <a:gd name="connsiteY9" fmla="*/ 479007 h 608164"/>
                <a:gd name="connsiteX10" fmla="*/ 302064 w 532026"/>
                <a:gd name="connsiteY10" fmla="*/ 542512 h 608164"/>
                <a:gd name="connsiteX11" fmla="*/ 308985 w 532026"/>
                <a:gd name="connsiteY11" fmla="*/ 521126 h 608164"/>
                <a:gd name="connsiteX12" fmla="*/ 359111 w 532026"/>
                <a:gd name="connsiteY12" fmla="*/ 362738 h 608164"/>
                <a:gd name="connsiteX13" fmla="*/ 463103 w 532026"/>
                <a:gd name="connsiteY13" fmla="*/ 412888 h 608164"/>
                <a:gd name="connsiteX14" fmla="*/ 532026 w 532026"/>
                <a:gd name="connsiteY14" fmla="*/ 608164 h 608164"/>
                <a:gd name="connsiteX15" fmla="*/ 266340 w 532026"/>
                <a:gd name="connsiteY15" fmla="*/ 608164 h 608164"/>
                <a:gd name="connsiteX16" fmla="*/ 265686 w 532026"/>
                <a:gd name="connsiteY16" fmla="*/ 608164 h 608164"/>
                <a:gd name="connsiteX17" fmla="*/ 0 w 532026"/>
                <a:gd name="connsiteY17" fmla="*/ 608164 h 608164"/>
                <a:gd name="connsiteX18" fmla="*/ 68642 w 532026"/>
                <a:gd name="connsiteY18" fmla="*/ 412888 h 608164"/>
                <a:gd name="connsiteX19" fmla="*/ 172635 w 532026"/>
                <a:gd name="connsiteY19" fmla="*/ 362738 h 608164"/>
                <a:gd name="connsiteX20" fmla="*/ 230575 w 532026"/>
                <a:gd name="connsiteY20" fmla="*/ 133250 h 608164"/>
                <a:gd name="connsiteX21" fmla="*/ 224215 w 532026"/>
                <a:gd name="connsiteY21" fmla="*/ 133810 h 608164"/>
                <a:gd name="connsiteX22" fmla="*/ 218043 w 532026"/>
                <a:gd name="connsiteY22" fmla="*/ 139506 h 608164"/>
                <a:gd name="connsiteX23" fmla="*/ 223000 w 532026"/>
                <a:gd name="connsiteY23" fmla="*/ 146323 h 608164"/>
                <a:gd name="connsiteX24" fmla="*/ 232071 w 532026"/>
                <a:gd name="connsiteY24" fmla="*/ 148097 h 608164"/>
                <a:gd name="connsiteX25" fmla="*/ 241611 w 532026"/>
                <a:gd name="connsiteY25" fmla="*/ 158929 h 608164"/>
                <a:gd name="connsiteX26" fmla="*/ 241330 w 532026"/>
                <a:gd name="connsiteY26" fmla="*/ 162291 h 608164"/>
                <a:gd name="connsiteX27" fmla="*/ 232258 w 532026"/>
                <a:gd name="connsiteY27" fmla="*/ 214209 h 608164"/>
                <a:gd name="connsiteX28" fmla="*/ 227582 w 532026"/>
                <a:gd name="connsiteY28" fmla="*/ 244090 h 608164"/>
                <a:gd name="connsiteX29" fmla="*/ 250776 w 532026"/>
                <a:gd name="connsiteY29" fmla="*/ 274064 h 608164"/>
                <a:gd name="connsiteX30" fmla="*/ 270977 w 532026"/>
                <a:gd name="connsiteY30" fmla="*/ 275185 h 608164"/>
                <a:gd name="connsiteX31" fmla="*/ 307638 w 532026"/>
                <a:gd name="connsiteY31" fmla="*/ 258750 h 608164"/>
                <a:gd name="connsiteX32" fmla="*/ 311566 w 532026"/>
                <a:gd name="connsiteY32" fmla="*/ 252214 h 608164"/>
                <a:gd name="connsiteX33" fmla="*/ 305206 w 532026"/>
                <a:gd name="connsiteY33" fmla="*/ 246798 h 608164"/>
                <a:gd name="connsiteX34" fmla="*/ 297350 w 532026"/>
                <a:gd name="connsiteY34" fmla="*/ 250813 h 608164"/>
                <a:gd name="connsiteX35" fmla="*/ 286969 w 532026"/>
                <a:gd name="connsiteY35" fmla="*/ 253708 h 608164"/>
                <a:gd name="connsiteX36" fmla="*/ 278646 w 532026"/>
                <a:gd name="connsiteY36" fmla="*/ 247731 h 608164"/>
                <a:gd name="connsiteX37" fmla="*/ 277710 w 532026"/>
                <a:gd name="connsiteY37" fmla="*/ 238114 h 608164"/>
                <a:gd name="connsiteX38" fmla="*/ 281077 w 532026"/>
                <a:gd name="connsiteY38" fmla="*/ 218411 h 608164"/>
                <a:gd name="connsiteX39" fmla="*/ 291926 w 532026"/>
                <a:gd name="connsiteY39" fmla="*/ 159022 h 608164"/>
                <a:gd name="connsiteX40" fmla="*/ 293703 w 532026"/>
                <a:gd name="connsiteY40" fmla="*/ 142868 h 608164"/>
                <a:gd name="connsiteX41" fmla="*/ 283228 w 532026"/>
                <a:gd name="connsiteY41" fmla="*/ 133250 h 608164"/>
                <a:gd name="connsiteX42" fmla="*/ 256200 w 532026"/>
                <a:gd name="connsiteY42" fmla="*/ 133250 h 608164"/>
                <a:gd name="connsiteX43" fmla="*/ 272005 w 532026"/>
                <a:gd name="connsiteY43" fmla="*/ 65084 h 608164"/>
                <a:gd name="connsiteX44" fmla="*/ 244042 w 532026"/>
                <a:gd name="connsiteY44" fmla="*/ 92817 h 608164"/>
                <a:gd name="connsiteX45" fmla="*/ 271912 w 532026"/>
                <a:gd name="connsiteY45" fmla="*/ 120924 h 608164"/>
                <a:gd name="connsiteX46" fmla="*/ 299408 w 532026"/>
                <a:gd name="connsiteY46" fmla="*/ 93191 h 608164"/>
                <a:gd name="connsiteX47" fmla="*/ 272005 w 532026"/>
                <a:gd name="connsiteY47" fmla="*/ 65084 h 608164"/>
                <a:gd name="connsiteX48" fmla="*/ 264898 w 532026"/>
                <a:gd name="connsiteY48" fmla="*/ 0 h 608164"/>
                <a:gd name="connsiteX49" fmla="*/ 385355 w 532026"/>
                <a:gd name="connsiteY49" fmla="*/ 49863 h 608164"/>
                <a:gd name="connsiteX50" fmla="*/ 385355 w 532026"/>
                <a:gd name="connsiteY50" fmla="*/ 290405 h 608164"/>
                <a:gd name="connsiteX51" fmla="*/ 178576 w 532026"/>
                <a:gd name="connsiteY51" fmla="*/ 316644 h 608164"/>
                <a:gd name="connsiteX52" fmla="*/ 178202 w 532026"/>
                <a:gd name="connsiteY52" fmla="*/ 316458 h 608164"/>
                <a:gd name="connsiteX53" fmla="*/ 105816 w 532026"/>
                <a:gd name="connsiteY53" fmla="*/ 336254 h 608164"/>
                <a:gd name="connsiteX54" fmla="*/ 103945 w 532026"/>
                <a:gd name="connsiteY54" fmla="*/ 323741 h 608164"/>
                <a:gd name="connsiteX55" fmla="*/ 138923 w 532026"/>
                <a:gd name="connsiteY55" fmla="*/ 284149 h 608164"/>
                <a:gd name="connsiteX56" fmla="*/ 137239 w 532026"/>
                <a:gd name="connsiteY56" fmla="*/ 282842 h 608164"/>
                <a:gd name="connsiteX57" fmla="*/ 144441 w 532026"/>
                <a:gd name="connsiteY57" fmla="*/ 49863 h 608164"/>
                <a:gd name="connsiteX58" fmla="*/ 264898 w 532026"/>
                <a:gd name="connsiteY58" fmla="*/ 0 h 60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026" h="608164">
                  <a:moveTo>
                    <a:pt x="172635" y="362738"/>
                  </a:moveTo>
                  <a:lnTo>
                    <a:pt x="222761" y="521126"/>
                  </a:lnTo>
                  <a:lnTo>
                    <a:pt x="229681" y="542512"/>
                  </a:lnTo>
                  <a:lnTo>
                    <a:pt x="252126" y="479007"/>
                  </a:lnTo>
                  <a:cubicBezTo>
                    <a:pt x="200503" y="407191"/>
                    <a:pt x="255960" y="403829"/>
                    <a:pt x="265592" y="403643"/>
                  </a:cubicBezTo>
                  <a:lnTo>
                    <a:pt x="265686" y="403643"/>
                  </a:lnTo>
                  <a:lnTo>
                    <a:pt x="265779" y="403643"/>
                  </a:lnTo>
                  <a:lnTo>
                    <a:pt x="265966" y="403643"/>
                  </a:lnTo>
                  <a:lnTo>
                    <a:pt x="266060" y="403643"/>
                  </a:lnTo>
                  <a:cubicBezTo>
                    <a:pt x="275786" y="403643"/>
                    <a:pt x="331242" y="407191"/>
                    <a:pt x="279620" y="479007"/>
                  </a:cubicBezTo>
                  <a:lnTo>
                    <a:pt x="302064" y="542512"/>
                  </a:lnTo>
                  <a:lnTo>
                    <a:pt x="308985" y="521126"/>
                  </a:lnTo>
                  <a:lnTo>
                    <a:pt x="359111" y="362738"/>
                  </a:lnTo>
                  <a:cubicBezTo>
                    <a:pt x="359111" y="362738"/>
                    <a:pt x="398014" y="388140"/>
                    <a:pt x="463103" y="412888"/>
                  </a:cubicBezTo>
                  <a:cubicBezTo>
                    <a:pt x="534645" y="438944"/>
                    <a:pt x="530250" y="497779"/>
                    <a:pt x="532026" y="608164"/>
                  </a:cubicBezTo>
                  <a:lnTo>
                    <a:pt x="266340" y="608164"/>
                  </a:lnTo>
                  <a:lnTo>
                    <a:pt x="265686" y="608164"/>
                  </a:lnTo>
                  <a:lnTo>
                    <a:pt x="0" y="608164"/>
                  </a:lnTo>
                  <a:cubicBezTo>
                    <a:pt x="1496" y="497779"/>
                    <a:pt x="-2993" y="438944"/>
                    <a:pt x="68642" y="412888"/>
                  </a:cubicBezTo>
                  <a:cubicBezTo>
                    <a:pt x="133731" y="388140"/>
                    <a:pt x="172635" y="362738"/>
                    <a:pt x="172635" y="362738"/>
                  </a:cubicBezTo>
                  <a:close/>
                  <a:moveTo>
                    <a:pt x="230575" y="133250"/>
                  </a:moveTo>
                  <a:cubicBezTo>
                    <a:pt x="228517" y="133250"/>
                    <a:pt x="226366" y="133437"/>
                    <a:pt x="224215" y="133810"/>
                  </a:cubicBezTo>
                  <a:cubicBezTo>
                    <a:pt x="220287" y="134557"/>
                    <a:pt x="218417" y="136518"/>
                    <a:pt x="218043" y="139506"/>
                  </a:cubicBezTo>
                  <a:cubicBezTo>
                    <a:pt x="217762" y="142214"/>
                    <a:pt x="219259" y="145109"/>
                    <a:pt x="223000" y="146323"/>
                  </a:cubicBezTo>
                  <a:cubicBezTo>
                    <a:pt x="225899" y="147443"/>
                    <a:pt x="228985" y="147724"/>
                    <a:pt x="232071" y="148097"/>
                  </a:cubicBezTo>
                  <a:cubicBezTo>
                    <a:pt x="239366" y="149124"/>
                    <a:pt x="241611" y="151739"/>
                    <a:pt x="241611" y="158929"/>
                  </a:cubicBezTo>
                  <a:cubicBezTo>
                    <a:pt x="241611" y="160050"/>
                    <a:pt x="241611" y="161170"/>
                    <a:pt x="241330" y="162291"/>
                  </a:cubicBezTo>
                  <a:cubicBezTo>
                    <a:pt x="238337" y="179566"/>
                    <a:pt x="235251" y="196934"/>
                    <a:pt x="232258" y="214209"/>
                  </a:cubicBezTo>
                  <a:cubicBezTo>
                    <a:pt x="230481" y="224013"/>
                    <a:pt x="228985" y="234098"/>
                    <a:pt x="227582" y="244090"/>
                  </a:cubicBezTo>
                  <a:cubicBezTo>
                    <a:pt x="225618" y="258750"/>
                    <a:pt x="239740" y="272477"/>
                    <a:pt x="250776" y="274064"/>
                  </a:cubicBezTo>
                  <a:cubicBezTo>
                    <a:pt x="257416" y="275091"/>
                    <a:pt x="264243" y="275371"/>
                    <a:pt x="270977" y="275185"/>
                  </a:cubicBezTo>
                  <a:cubicBezTo>
                    <a:pt x="285473" y="275091"/>
                    <a:pt x="297537" y="269022"/>
                    <a:pt x="307638" y="258750"/>
                  </a:cubicBezTo>
                  <a:cubicBezTo>
                    <a:pt x="309415" y="257069"/>
                    <a:pt x="310911" y="254548"/>
                    <a:pt x="311566" y="252214"/>
                  </a:cubicBezTo>
                  <a:cubicBezTo>
                    <a:pt x="312501" y="248105"/>
                    <a:pt x="309134" y="245210"/>
                    <a:pt x="305206" y="246798"/>
                  </a:cubicBezTo>
                  <a:cubicBezTo>
                    <a:pt x="302400" y="247918"/>
                    <a:pt x="300062" y="249786"/>
                    <a:pt x="297350" y="250813"/>
                  </a:cubicBezTo>
                  <a:cubicBezTo>
                    <a:pt x="293983" y="252027"/>
                    <a:pt x="290429" y="253334"/>
                    <a:pt x="286969" y="253708"/>
                  </a:cubicBezTo>
                  <a:cubicBezTo>
                    <a:pt x="282761" y="254175"/>
                    <a:pt x="279581" y="251840"/>
                    <a:pt x="278646" y="247731"/>
                  </a:cubicBezTo>
                  <a:cubicBezTo>
                    <a:pt x="277897" y="244557"/>
                    <a:pt x="277336" y="241195"/>
                    <a:pt x="277710" y="238114"/>
                  </a:cubicBezTo>
                  <a:cubicBezTo>
                    <a:pt x="278646" y="231484"/>
                    <a:pt x="279861" y="225041"/>
                    <a:pt x="281077" y="218411"/>
                  </a:cubicBezTo>
                  <a:cubicBezTo>
                    <a:pt x="284725" y="198615"/>
                    <a:pt x="288465" y="178818"/>
                    <a:pt x="291926" y="159022"/>
                  </a:cubicBezTo>
                  <a:cubicBezTo>
                    <a:pt x="292955" y="153700"/>
                    <a:pt x="293796" y="148190"/>
                    <a:pt x="293703" y="142868"/>
                  </a:cubicBezTo>
                  <a:cubicBezTo>
                    <a:pt x="293609" y="136425"/>
                    <a:pt x="289681" y="133250"/>
                    <a:pt x="283228" y="133250"/>
                  </a:cubicBezTo>
                  <a:lnTo>
                    <a:pt x="256200" y="133250"/>
                  </a:lnTo>
                  <a:close/>
                  <a:moveTo>
                    <a:pt x="272005" y="65084"/>
                  </a:moveTo>
                  <a:cubicBezTo>
                    <a:pt x="256668" y="65084"/>
                    <a:pt x="244229" y="77223"/>
                    <a:pt x="244042" y="92817"/>
                  </a:cubicBezTo>
                  <a:cubicBezTo>
                    <a:pt x="243949" y="108225"/>
                    <a:pt x="256387" y="120831"/>
                    <a:pt x="271912" y="120924"/>
                  </a:cubicBezTo>
                  <a:cubicBezTo>
                    <a:pt x="286876" y="121111"/>
                    <a:pt x="299314" y="108505"/>
                    <a:pt x="299408" y="93191"/>
                  </a:cubicBezTo>
                  <a:cubicBezTo>
                    <a:pt x="299595" y="77597"/>
                    <a:pt x="287343" y="65177"/>
                    <a:pt x="272005" y="65084"/>
                  </a:cubicBezTo>
                  <a:close/>
                  <a:moveTo>
                    <a:pt x="264898" y="0"/>
                  </a:moveTo>
                  <a:cubicBezTo>
                    <a:pt x="308480" y="0"/>
                    <a:pt x="352061" y="16621"/>
                    <a:pt x="385355" y="49863"/>
                  </a:cubicBezTo>
                  <a:cubicBezTo>
                    <a:pt x="451943" y="116255"/>
                    <a:pt x="451943" y="223920"/>
                    <a:pt x="385355" y="290405"/>
                  </a:cubicBezTo>
                  <a:cubicBezTo>
                    <a:pt x="329241" y="346339"/>
                    <a:pt x="243855" y="355116"/>
                    <a:pt x="178576" y="316644"/>
                  </a:cubicBezTo>
                  <a:lnTo>
                    <a:pt x="178202" y="316458"/>
                  </a:lnTo>
                  <a:cubicBezTo>
                    <a:pt x="152577" y="335880"/>
                    <a:pt x="124988" y="339242"/>
                    <a:pt x="105816" y="336254"/>
                  </a:cubicBezTo>
                  <a:cubicBezTo>
                    <a:pt x="99456" y="335227"/>
                    <a:pt x="98147" y="326636"/>
                    <a:pt x="103945" y="323741"/>
                  </a:cubicBezTo>
                  <a:cubicBezTo>
                    <a:pt x="121528" y="315150"/>
                    <a:pt x="132470" y="297969"/>
                    <a:pt x="138923" y="284149"/>
                  </a:cubicBezTo>
                  <a:lnTo>
                    <a:pt x="137239" y="282842"/>
                  </a:lnTo>
                  <a:cubicBezTo>
                    <a:pt x="77946" y="215983"/>
                    <a:pt x="80378" y="113827"/>
                    <a:pt x="144441" y="49863"/>
                  </a:cubicBezTo>
                  <a:cubicBezTo>
                    <a:pt x="177735" y="16621"/>
                    <a:pt x="221317" y="0"/>
                    <a:pt x="264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 fontScale="92500" lnSpcReduction="20000"/>
            </a:bodyPr>
            <a:lstStyle/>
            <a:p>
              <a:endParaRPr lang="zh-CN" altLang="en-US"/>
            </a:p>
          </p:txBody>
        </p:sp>
        <p:sp>
          <p:nvSpPr>
            <p:cNvPr id="17" name="işľíde"/>
            <p:cNvSpPr/>
            <p:nvPr/>
          </p:nvSpPr>
          <p:spPr bwMode="auto">
            <a:xfrm>
              <a:off x="9700088" y="2692807"/>
              <a:ext cx="266677" cy="304842"/>
            </a:xfrm>
            <a:custGeom>
              <a:avLst/>
              <a:gdLst>
                <a:gd name="connsiteX0" fmla="*/ 172635 w 532026"/>
                <a:gd name="connsiteY0" fmla="*/ 362738 h 608164"/>
                <a:gd name="connsiteX1" fmla="*/ 222761 w 532026"/>
                <a:gd name="connsiteY1" fmla="*/ 521126 h 608164"/>
                <a:gd name="connsiteX2" fmla="*/ 229681 w 532026"/>
                <a:gd name="connsiteY2" fmla="*/ 542512 h 608164"/>
                <a:gd name="connsiteX3" fmla="*/ 252126 w 532026"/>
                <a:gd name="connsiteY3" fmla="*/ 479007 h 608164"/>
                <a:gd name="connsiteX4" fmla="*/ 265592 w 532026"/>
                <a:gd name="connsiteY4" fmla="*/ 403643 h 608164"/>
                <a:gd name="connsiteX5" fmla="*/ 265686 w 532026"/>
                <a:gd name="connsiteY5" fmla="*/ 403643 h 608164"/>
                <a:gd name="connsiteX6" fmla="*/ 265779 w 532026"/>
                <a:gd name="connsiteY6" fmla="*/ 403643 h 608164"/>
                <a:gd name="connsiteX7" fmla="*/ 265966 w 532026"/>
                <a:gd name="connsiteY7" fmla="*/ 403643 h 608164"/>
                <a:gd name="connsiteX8" fmla="*/ 266060 w 532026"/>
                <a:gd name="connsiteY8" fmla="*/ 403643 h 608164"/>
                <a:gd name="connsiteX9" fmla="*/ 279620 w 532026"/>
                <a:gd name="connsiteY9" fmla="*/ 479007 h 608164"/>
                <a:gd name="connsiteX10" fmla="*/ 302064 w 532026"/>
                <a:gd name="connsiteY10" fmla="*/ 542512 h 608164"/>
                <a:gd name="connsiteX11" fmla="*/ 308985 w 532026"/>
                <a:gd name="connsiteY11" fmla="*/ 521126 h 608164"/>
                <a:gd name="connsiteX12" fmla="*/ 359111 w 532026"/>
                <a:gd name="connsiteY12" fmla="*/ 362738 h 608164"/>
                <a:gd name="connsiteX13" fmla="*/ 463103 w 532026"/>
                <a:gd name="connsiteY13" fmla="*/ 412888 h 608164"/>
                <a:gd name="connsiteX14" fmla="*/ 532026 w 532026"/>
                <a:gd name="connsiteY14" fmla="*/ 608164 h 608164"/>
                <a:gd name="connsiteX15" fmla="*/ 266340 w 532026"/>
                <a:gd name="connsiteY15" fmla="*/ 608164 h 608164"/>
                <a:gd name="connsiteX16" fmla="*/ 265686 w 532026"/>
                <a:gd name="connsiteY16" fmla="*/ 608164 h 608164"/>
                <a:gd name="connsiteX17" fmla="*/ 0 w 532026"/>
                <a:gd name="connsiteY17" fmla="*/ 608164 h 608164"/>
                <a:gd name="connsiteX18" fmla="*/ 68642 w 532026"/>
                <a:gd name="connsiteY18" fmla="*/ 412888 h 608164"/>
                <a:gd name="connsiteX19" fmla="*/ 172635 w 532026"/>
                <a:gd name="connsiteY19" fmla="*/ 362738 h 608164"/>
                <a:gd name="connsiteX20" fmla="*/ 230575 w 532026"/>
                <a:gd name="connsiteY20" fmla="*/ 133250 h 608164"/>
                <a:gd name="connsiteX21" fmla="*/ 224215 w 532026"/>
                <a:gd name="connsiteY21" fmla="*/ 133810 h 608164"/>
                <a:gd name="connsiteX22" fmla="*/ 218043 w 532026"/>
                <a:gd name="connsiteY22" fmla="*/ 139506 h 608164"/>
                <a:gd name="connsiteX23" fmla="*/ 223000 w 532026"/>
                <a:gd name="connsiteY23" fmla="*/ 146323 h 608164"/>
                <a:gd name="connsiteX24" fmla="*/ 232071 w 532026"/>
                <a:gd name="connsiteY24" fmla="*/ 148097 h 608164"/>
                <a:gd name="connsiteX25" fmla="*/ 241611 w 532026"/>
                <a:gd name="connsiteY25" fmla="*/ 158929 h 608164"/>
                <a:gd name="connsiteX26" fmla="*/ 241330 w 532026"/>
                <a:gd name="connsiteY26" fmla="*/ 162291 h 608164"/>
                <a:gd name="connsiteX27" fmla="*/ 232258 w 532026"/>
                <a:gd name="connsiteY27" fmla="*/ 214209 h 608164"/>
                <a:gd name="connsiteX28" fmla="*/ 227582 w 532026"/>
                <a:gd name="connsiteY28" fmla="*/ 244090 h 608164"/>
                <a:gd name="connsiteX29" fmla="*/ 250776 w 532026"/>
                <a:gd name="connsiteY29" fmla="*/ 274064 h 608164"/>
                <a:gd name="connsiteX30" fmla="*/ 270977 w 532026"/>
                <a:gd name="connsiteY30" fmla="*/ 275185 h 608164"/>
                <a:gd name="connsiteX31" fmla="*/ 307638 w 532026"/>
                <a:gd name="connsiteY31" fmla="*/ 258750 h 608164"/>
                <a:gd name="connsiteX32" fmla="*/ 311566 w 532026"/>
                <a:gd name="connsiteY32" fmla="*/ 252214 h 608164"/>
                <a:gd name="connsiteX33" fmla="*/ 305206 w 532026"/>
                <a:gd name="connsiteY33" fmla="*/ 246798 h 608164"/>
                <a:gd name="connsiteX34" fmla="*/ 297350 w 532026"/>
                <a:gd name="connsiteY34" fmla="*/ 250813 h 608164"/>
                <a:gd name="connsiteX35" fmla="*/ 286969 w 532026"/>
                <a:gd name="connsiteY35" fmla="*/ 253708 h 608164"/>
                <a:gd name="connsiteX36" fmla="*/ 278646 w 532026"/>
                <a:gd name="connsiteY36" fmla="*/ 247731 h 608164"/>
                <a:gd name="connsiteX37" fmla="*/ 277710 w 532026"/>
                <a:gd name="connsiteY37" fmla="*/ 238114 h 608164"/>
                <a:gd name="connsiteX38" fmla="*/ 281077 w 532026"/>
                <a:gd name="connsiteY38" fmla="*/ 218411 h 608164"/>
                <a:gd name="connsiteX39" fmla="*/ 291926 w 532026"/>
                <a:gd name="connsiteY39" fmla="*/ 159022 h 608164"/>
                <a:gd name="connsiteX40" fmla="*/ 293703 w 532026"/>
                <a:gd name="connsiteY40" fmla="*/ 142868 h 608164"/>
                <a:gd name="connsiteX41" fmla="*/ 283228 w 532026"/>
                <a:gd name="connsiteY41" fmla="*/ 133250 h 608164"/>
                <a:gd name="connsiteX42" fmla="*/ 256200 w 532026"/>
                <a:gd name="connsiteY42" fmla="*/ 133250 h 608164"/>
                <a:gd name="connsiteX43" fmla="*/ 272005 w 532026"/>
                <a:gd name="connsiteY43" fmla="*/ 65084 h 608164"/>
                <a:gd name="connsiteX44" fmla="*/ 244042 w 532026"/>
                <a:gd name="connsiteY44" fmla="*/ 92817 h 608164"/>
                <a:gd name="connsiteX45" fmla="*/ 271912 w 532026"/>
                <a:gd name="connsiteY45" fmla="*/ 120924 h 608164"/>
                <a:gd name="connsiteX46" fmla="*/ 299408 w 532026"/>
                <a:gd name="connsiteY46" fmla="*/ 93191 h 608164"/>
                <a:gd name="connsiteX47" fmla="*/ 272005 w 532026"/>
                <a:gd name="connsiteY47" fmla="*/ 65084 h 608164"/>
                <a:gd name="connsiteX48" fmla="*/ 264898 w 532026"/>
                <a:gd name="connsiteY48" fmla="*/ 0 h 608164"/>
                <a:gd name="connsiteX49" fmla="*/ 385355 w 532026"/>
                <a:gd name="connsiteY49" fmla="*/ 49863 h 608164"/>
                <a:gd name="connsiteX50" fmla="*/ 385355 w 532026"/>
                <a:gd name="connsiteY50" fmla="*/ 290405 h 608164"/>
                <a:gd name="connsiteX51" fmla="*/ 178576 w 532026"/>
                <a:gd name="connsiteY51" fmla="*/ 316644 h 608164"/>
                <a:gd name="connsiteX52" fmla="*/ 178202 w 532026"/>
                <a:gd name="connsiteY52" fmla="*/ 316458 h 608164"/>
                <a:gd name="connsiteX53" fmla="*/ 105816 w 532026"/>
                <a:gd name="connsiteY53" fmla="*/ 336254 h 608164"/>
                <a:gd name="connsiteX54" fmla="*/ 103945 w 532026"/>
                <a:gd name="connsiteY54" fmla="*/ 323741 h 608164"/>
                <a:gd name="connsiteX55" fmla="*/ 138923 w 532026"/>
                <a:gd name="connsiteY55" fmla="*/ 284149 h 608164"/>
                <a:gd name="connsiteX56" fmla="*/ 137239 w 532026"/>
                <a:gd name="connsiteY56" fmla="*/ 282842 h 608164"/>
                <a:gd name="connsiteX57" fmla="*/ 144441 w 532026"/>
                <a:gd name="connsiteY57" fmla="*/ 49863 h 608164"/>
                <a:gd name="connsiteX58" fmla="*/ 264898 w 532026"/>
                <a:gd name="connsiteY58" fmla="*/ 0 h 60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026" h="608164">
                  <a:moveTo>
                    <a:pt x="172635" y="362738"/>
                  </a:moveTo>
                  <a:lnTo>
                    <a:pt x="222761" y="521126"/>
                  </a:lnTo>
                  <a:lnTo>
                    <a:pt x="229681" y="542512"/>
                  </a:lnTo>
                  <a:lnTo>
                    <a:pt x="252126" y="479007"/>
                  </a:lnTo>
                  <a:cubicBezTo>
                    <a:pt x="200503" y="407191"/>
                    <a:pt x="255960" y="403829"/>
                    <a:pt x="265592" y="403643"/>
                  </a:cubicBezTo>
                  <a:lnTo>
                    <a:pt x="265686" y="403643"/>
                  </a:lnTo>
                  <a:lnTo>
                    <a:pt x="265779" y="403643"/>
                  </a:lnTo>
                  <a:lnTo>
                    <a:pt x="265966" y="403643"/>
                  </a:lnTo>
                  <a:lnTo>
                    <a:pt x="266060" y="403643"/>
                  </a:lnTo>
                  <a:cubicBezTo>
                    <a:pt x="275786" y="403643"/>
                    <a:pt x="331242" y="407191"/>
                    <a:pt x="279620" y="479007"/>
                  </a:cubicBezTo>
                  <a:lnTo>
                    <a:pt x="302064" y="542512"/>
                  </a:lnTo>
                  <a:lnTo>
                    <a:pt x="308985" y="521126"/>
                  </a:lnTo>
                  <a:lnTo>
                    <a:pt x="359111" y="362738"/>
                  </a:lnTo>
                  <a:cubicBezTo>
                    <a:pt x="359111" y="362738"/>
                    <a:pt x="398014" y="388140"/>
                    <a:pt x="463103" y="412888"/>
                  </a:cubicBezTo>
                  <a:cubicBezTo>
                    <a:pt x="534645" y="438944"/>
                    <a:pt x="530250" y="497779"/>
                    <a:pt x="532026" y="608164"/>
                  </a:cubicBezTo>
                  <a:lnTo>
                    <a:pt x="266340" y="608164"/>
                  </a:lnTo>
                  <a:lnTo>
                    <a:pt x="265686" y="608164"/>
                  </a:lnTo>
                  <a:lnTo>
                    <a:pt x="0" y="608164"/>
                  </a:lnTo>
                  <a:cubicBezTo>
                    <a:pt x="1496" y="497779"/>
                    <a:pt x="-2993" y="438944"/>
                    <a:pt x="68642" y="412888"/>
                  </a:cubicBezTo>
                  <a:cubicBezTo>
                    <a:pt x="133731" y="388140"/>
                    <a:pt x="172635" y="362738"/>
                    <a:pt x="172635" y="362738"/>
                  </a:cubicBezTo>
                  <a:close/>
                  <a:moveTo>
                    <a:pt x="230575" y="133250"/>
                  </a:moveTo>
                  <a:cubicBezTo>
                    <a:pt x="228517" y="133250"/>
                    <a:pt x="226366" y="133437"/>
                    <a:pt x="224215" y="133810"/>
                  </a:cubicBezTo>
                  <a:cubicBezTo>
                    <a:pt x="220287" y="134557"/>
                    <a:pt x="218417" y="136518"/>
                    <a:pt x="218043" y="139506"/>
                  </a:cubicBezTo>
                  <a:cubicBezTo>
                    <a:pt x="217762" y="142214"/>
                    <a:pt x="219259" y="145109"/>
                    <a:pt x="223000" y="146323"/>
                  </a:cubicBezTo>
                  <a:cubicBezTo>
                    <a:pt x="225899" y="147443"/>
                    <a:pt x="228985" y="147724"/>
                    <a:pt x="232071" y="148097"/>
                  </a:cubicBezTo>
                  <a:cubicBezTo>
                    <a:pt x="239366" y="149124"/>
                    <a:pt x="241611" y="151739"/>
                    <a:pt x="241611" y="158929"/>
                  </a:cubicBezTo>
                  <a:cubicBezTo>
                    <a:pt x="241611" y="160050"/>
                    <a:pt x="241611" y="161170"/>
                    <a:pt x="241330" y="162291"/>
                  </a:cubicBezTo>
                  <a:cubicBezTo>
                    <a:pt x="238337" y="179566"/>
                    <a:pt x="235251" y="196934"/>
                    <a:pt x="232258" y="214209"/>
                  </a:cubicBezTo>
                  <a:cubicBezTo>
                    <a:pt x="230481" y="224013"/>
                    <a:pt x="228985" y="234098"/>
                    <a:pt x="227582" y="244090"/>
                  </a:cubicBezTo>
                  <a:cubicBezTo>
                    <a:pt x="225618" y="258750"/>
                    <a:pt x="239740" y="272477"/>
                    <a:pt x="250776" y="274064"/>
                  </a:cubicBezTo>
                  <a:cubicBezTo>
                    <a:pt x="257416" y="275091"/>
                    <a:pt x="264243" y="275371"/>
                    <a:pt x="270977" y="275185"/>
                  </a:cubicBezTo>
                  <a:cubicBezTo>
                    <a:pt x="285473" y="275091"/>
                    <a:pt x="297537" y="269022"/>
                    <a:pt x="307638" y="258750"/>
                  </a:cubicBezTo>
                  <a:cubicBezTo>
                    <a:pt x="309415" y="257069"/>
                    <a:pt x="310911" y="254548"/>
                    <a:pt x="311566" y="252214"/>
                  </a:cubicBezTo>
                  <a:cubicBezTo>
                    <a:pt x="312501" y="248105"/>
                    <a:pt x="309134" y="245210"/>
                    <a:pt x="305206" y="246798"/>
                  </a:cubicBezTo>
                  <a:cubicBezTo>
                    <a:pt x="302400" y="247918"/>
                    <a:pt x="300062" y="249786"/>
                    <a:pt x="297350" y="250813"/>
                  </a:cubicBezTo>
                  <a:cubicBezTo>
                    <a:pt x="293983" y="252027"/>
                    <a:pt x="290429" y="253334"/>
                    <a:pt x="286969" y="253708"/>
                  </a:cubicBezTo>
                  <a:cubicBezTo>
                    <a:pt x="282761" y="254175"/>
                    <a:pt x="279581" y="251840"/>
                    <a:pt x="278646" y="247731"/>
                  </a:cubicBezTo>
                  <a:cubicBezTo>
                    <a:pt x="277897" y="244557"/>
                    <a:pt x="277336" y="241195"/>
                    <a:pt x="277710" y="238114"/>
                  </a:cubicBezTo>
                  <a:cubicBezTo>
                    <a:pt x="278646" y="231484"/>
                    <a:pt x="279861" y="225041"/>
                    <a:pt x="281077" y="218411"/>
                  </a:cubicBezTo>
                  <a:cubicBezTo>
                    <a:pt x="284725" y="198615"/>
                    <a:pt x="288465" y="178818"/>
                    <a:pt x="291926" y="159022"/>
                  </a:cubicBezTo>
                  <a:cubicBezTo>
                    <a:pt x="292955" y="153700"/>
                    <a:pt x="293796" y="148190"/>
                    <a:pt x="293703" y="142868"/>
                  </a:cubicBezTo>
                  <a:cubicBezTo>
                    <a:pt x="293609" y="136425"/>
                    <a:pt x="289681" y="133250"/>
                    <a:pt x="283228" y="133250"/>
                  </a:cubicBezTo>
                  <a:lnTo>
                    <a:pt x="256200" y="133250"/>
                  </a:lnTo>
                  <a:close/>
                  <a:moveTo>
                    <a:pt x="272005" y="65084"/>
                  </a:moveTo>
                  <a:cubicBezTo>
                    <a:pt x="256668" y="65084"/>
                    <a:pt x="244229" y="77223"/>
                    <a:pt x="244042" y="92817"/>
                  </a:cubicBezTo>
                  <a:cubicBezTo>
                    <a:pt x="243949" y="108225"/>
                    <a:pt x="256387" y="120831"/>
                    <a:pt x="271912" y="120924"/>
                  </a:cubicBezTo>
                  <a:cubicBezTo>
                    <a:pt x="286876" y="121111"/>
                    <a:pt x="299314" y="108505"/>
                    <a:pt x="299408" y="93191"/>
                  </a:cubicBezTo>
                  <a:cubicBezTo>
                    <a:pt x="299595" y="77597"/>
                    <a:pt x="287343" y="65177"/>
                    <a:pt x="272005" y="65084"/>
                  </a:cubicBezTo>
                  <a:close/>
                  <a:moveTo>
                    <a:pt x="264898" y="0"/>
                  </a:moveTo>
                  <a:cubicBezTo>
                    <a:pt x="308480" y="0"/>
                    <a:pt x="352061" y="16621"/>
                    <a:pt x="385355" y="49863"/>
                  </a:cubicBezTo>
                  <a:cubicBezTo>
                    <a:pt x="451943" y="116255"/>
                    <a:pt x="451943" y="223920"/>
                    <a:pt x="385355" y="290405"/>
                  </a:cubicBezTo>
                  <a:cubicBezTo>
                    <a:pt x="329241" y="346339"/>
                    <a:pt x="243855" y="355116"/>
                    <a:pt x="178576" y="316644"/>
                  </a:cubicBezTo>
                  <a:lnTo>
                    <a:pt x="178202" y="316458"/>
                  </a:lnTo>
                  <a:cubicBezTo>
                    <a:pt x="152577" y="335880"/>
                    <a:pt x="124988" y="339242"/>
                    <a:pt x="105816" y="336254"/>
                  </a:cubicBezTo>
                  <a:cubicBezTo>
                    <a:pt x="99456" y="335227"/>
                    <a:pt x="98147" y="326636"/>
                    <a:pt x="103945" y="323741"/>
                  </a:cubicBezTo>
                  <a:cubicBezTo>
                    <a:pt x="121528" y="315150"/>
                    <a:pt x="132470" y="297969"/>
                    <a:pt x="138923" y="284149"/>
                  </a:cubicBezTo>
                  <a:lnTo>
                    <a:pt x="137239" y="282842"/>
                  </a:lnTo>
                  <a:cubicBezTo>
                    <a:pt x="77946" y="215983"/>
                    <a:pt x="80378" y="113827"/>
                    <a:pt x="144441" y="49863"/>
                  </a:cubicBezTo>
                  <a:cubicBezTo>
                    <a:pt x="177735" y="16621"/>
                    <a:pt x="221317" y="0"/>
                    <a:pt x="2648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>
              <a:normAutofit fontScale="92500" lnSpcReduction="20000"/>
            </a:bodyPr>
            <a:lstStyle/>
            <a:p>
              <a:endParaRPr lang="zh-CN" altLang="en-US"/>
            </a:p>
          </p:txBody>
        </p:sp>
        <p:sp>
          <p:nvSpPr>
            <p:cNvPr id="18" name="îṩļiḍé"/>
            <p:cNvSpPr txBox="1"/>
            <p:nvPr/>
          </p:nvSpPr>
          <p:spPr bwMode="auto">
            <a:xfrm>
              <a:off x="678545" y="3750833"/>
              <a:ext cx="336005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19" name="iš1ïḑé"/>
            <p:cNvSpPr txBox="1"/>
            <p:nvPr/>
          </p:nvSpPr>
          <p:spPr bwMode="auto">
            <a:xfrm>
              <a:off x="4415973" y="3750833"/>
              <a:ext cx="336005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20" name="iṥ1ïḑè"/>
            <p:cNvSpPr txBox="1"/>
            <p:nvPr/>
          </p:nvSpPr>
          <p:spPr bwMode="auto">
            <a:xfrm>
              <a:off x="8153401" y="3750833"/>
              <a:ext cx="336005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21" name="íŝľiḍè"/>
            <p:cNvSpPr/>
            <p:nvPr/>
          </p:nvSpPr>
          <p:spPr>
            <a:xfrm>
              <a:off x="1621973" y="5682025"/>
              <a:ext cx="1473200" cy="355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2018.03.02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iSliḑé"/>
            <p:cNvSpPr/>
            <p:nvPr/>
          </p:nvSpPr>
          <p:spPr>
            <a:xfrm>
              <a:off x="5359398" y="5682025"/>
              <a:ext cx="1473200" cy="355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2018.09.29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ïśľîḑè"/>
            <p:cNvSpPr/>
            <p:nvPr/>
          </p:nvSpPr>
          <p:spPr>
            <a:xfrm>
              <a:off x="9096823" y="5682025"/>
              <a:ext cx="1473200" cy="355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2018.12.11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直接连接符 23"/>
            <p:cNvCxnSpPr>
              <a:stCxn id="18" idx="2"/>
              <a:endCxn id="21" idx="0"/>
            </p:cNvCxnSpPr>
            <p:nvPr/>
          </p:nvCxnSpPr>
          <p:spPr>
            <a:xfrm>
              <a:off x="2358573" y="4192638"/>
              <a:ext cx="0" cy="14893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9" idx="2"/>
              <a:endCxn id="22" idx="0"/>
            </p:cNvCxnSpPr>
            <p:nvPr/>
          </p:nvCxnSpPr>
          <p:spPr>
            <a:xfrm flipH="1">
              <a:off x="6095998" y="4192638"/>
              <a:ext cx="3" cy="14893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20" idx="2"/>
              <a:endCxn id="23" idx="0"/>
            </p:cNvCxnSpPr>
            <p:nvPr/>
          </p:nvCxnSpPr>
          <p:spPr>
            <a:xfrm flipH="1">
              <a:off x="9833423" y="4192638"/>
              <a:ext cx="6" cy="14893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ïṩḷiḋê"/>
            <p:cNvSpPr/>
            <p:nvPr/>
          </p:nvSpPr>
          <p:spPr bwMode="auto">
            <a:xfrm>
              <a:off x="678545" y="4422081"/>
              <a:ext cx="3360056" cy="983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8" name="ísľiḋè"/>
            <p:cNvSpPr/>
            <p:nvPr/>
          </p:nvSpPr>
          <p:spPr bwMode="auto">
            <a:xfrm>
              <a:off x="4415973" y="4422081"/>
              <a:ext cx="3360056" cy="983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9" name="i$ľiďè"/>
            <p:cNvSpPr/>
            <p:nvPr/>
          </p:nvSpPr>
          <p:spPr bwMode="auto">
            <a:xfrm>
              <a:off x="8153401" y="4422081"/>
              <a:ext cx="3360056" cy="983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2172" y="363668"/>
            <a:ext cx="10827828" cy="5947783"/>
            <a:chOff x="602172" y="363668"/>
            <a:chExt cx="10827828" cy="5947783"/>
          </a:xfrm>
        </p:grpSpPr>
        <p:grpSp>
          <p:nvGrpSpPr>
            <p:cNvPr id="6" name="组合 5"/>
            <p:cNvGrpSpPr/>
            <p:nvPr/>
          </p:nvGrpSpPr>
          <p:grpSpPr>
            <a:xfrm>
              <a:off x="6451600" y="1148252"/>
              <a:ext cx="4978400" cy="4561496"/>
              <a:chOff x="6299200" y="1125232"/>
              <a:chExt cx="4978400" cy="4561496"/>
            </a:xfrm>
          </p:grpSpPr>
          <p:grpSp>
            <p:nvGrpSpPr>
              <p:cNvPr id="7" name="组合 12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  <p:cNvGrpSpPr/>
              <p:nvPr/>
            </p:nvGrpSpPr>
            <p:grpSpPr>
              <a:xfrm flipH="1" flipV="1">
                <a:off x="10725204" y="1125232"/>
                <a:ext cx="552396" cy="498797"/>
                <a:chOff x="5934075" y="857250"/>
                <a:chExt cx="801688" cy="723900"/>
              </a:xfrm>
              <a:solidFill>
                <a:schemeClr val="accent3"/>
              </a:solidFill>
            </p:grpSpPr>
            <p:sp>
              <p:nvSpPr>
                <p:cNvPr id="11" name="Freeform 5"/>
                <p:cNvSpPr/>
                <p:nvPr/>
              </p:nvSpPr>
              <p:spPr bwMode="auto">
                <a:xfrm>
                  <a:off x="5934075" y="857250"/>
                  <a:ext cx="322263" cy="723900"/>
                </a:xfrm>
                <a:custGeom>
                  <a:avLst/>
                  <a:gdLst>
                    <a:gd name="T0" fmla="*/ 1 w 198"/>
                    <a:gd name="T1" fmla="*/ 444 h 444"/>
                    <a:gd name="T2" fmla="*/ 1 w 198"/>
                    <a:gd name="T3" fmla="*/ 232 h 444"/>
                    <a:gd name="T4" fmla="*/ 14 w 198"/>
                    <a:gd name="T5" fmla="*/ 146 h 444"/>
                    <a:gd name="T6" fmla="*/ 55 w 198"/>
                    <a:gd name="T7" fmla="*/ 76 h 444"/>
                    <a:gd name="T8" fmla="*/ 118 w 198"/>
                    <a:gd name="T9" fmla="*/ 25 h 444"/>
                    <a:gd name="T10" fmla="*/ 198 w 198"/>
                    <a:gd name="T11" fmla="*/ 0 h 444"/>
                    <a:gd name="T12" fmla="*/ 198 w 198"/>
                    <a:gd name="T13" fmla="*/ 91 h 444"/>
                    <a:gd name="T14" fmla="*/ 126 w 198"/>
                    <a:gd name="T15" fmla="*/ 144 h 444"/>
                    <a:gd name="T16" fmla="*/ 106 w 198"/>
                    <a:gd name="T17" fmla="*/ 231 h 444"/>
                    <a:gd name="T18" fmla="*/ 198 w 198"/>
                    <a:gd name="T19" fmla="*/ 231 h 444"/>
                    <a:gd name="T20" fmla="*/ 198 w 198"/>
                    <a:gd name="T21" fmla="*/ 444 h 444"/>
                    <a:gd name="T22" fmla="*/ 1 w 198"/>
                    <a:gd name="T23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8" h="444">
                      <a:moveTo>
                        <a:pt x="1" y="444"/>
                      </a:move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0" y="202"/>
                        <a:pt x="5" y="173"/>
                        <a:pt x="14" y="146"/>
                      </a:cubicBezTo>
                      <a:cubicBezTo>
                        <a:pt x="24" y="120"/>
                        <a:pt x="38" y="96"/>
                        <a:pt x="55" y="76"/>
                      </a:cubicBezTo>
                      <a:cubicBezTo>
                        <a:pt x="73" y="55"/>
                        <a:pt x="94" y="39"/>
                        <a:pt x="118" y="25"/>
                      </a:cubicBezTo>
                      <a:cubicBezTo>
                        <a:pt x="143" y="12"/>
                        <a:pt x="169" y="3"/>
                        <a:pt x="198" y="0"/>
                      </a:cubicBezTo>
                      <a:cubicBezTo>
                        <a:pt x="198" y="91"/>
                        <a:pt x="198" y="91"/>
                        <a:pt x="198" y="91"/>
                      </a:cubicBezTo>
                      <a:cubicBezTo>
                        <a:pt x="163" y="103"/>
                        <a:pt x="139" y="121"/>
                        <a:pt x="126" y="144"/>
                      </a:cubicBezTo>
                      <a:cubicBezTo>
                        <a:pt x="113" y="168"/>
                        <a:pt x="106" y="197"/>
                        <a:pt x="106" y="231"/>
                      </a:cubicBezTo>
                      <a:cubicBezTo>
                        <a:pt x="198" y="231"/>
                        <a:pt x="198" y="231"/>
                        <a:pt x="198" y="231"/>
                      </a:cubicBezTo>
                      <a:cubicBezTo>
                        <a:pt x="198" y="444"/>
                        <a:pt x="198" y="444"/>
                        <a:pt x="198" y="444"/>
                      </a:cubicBezTo>
                      <a:cubicBezTo>
                        <a:pt x="1" y="444"/>
                        <a:pt x="1" y="444"/>
                        <a:pt x="1" y="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Freeform 6"/>
                <p:cNvSpPr/>
                <p:nvPr/>
              </p:nvSpPr>
              <p:spPr bwMode="auto">
                <a:xfrm>
                  <a:off x="6413500" y="857250"/>
                  <a:ext cx="322263" cy="723900"/>
                </a:xfrm>
                <a:custGeom>
                  <a:avLst/>
                  <a:gdLst>
                    <a:gd name="T0" fmla="*/ 1 w 198"/>
                    <a:gd name="T1" fmla="*/ 444 h 444"/>
                    <a:gd name="T2" fmla="*/ 1 w 198"/>
                    <a:gd name="T3" fmla="*/ 232 h 444"/>
                    <a:gd name="T4" fmla="*/ 14 w 198"/>
                    <a:gd name="T5" fmla="*/ 146 h 444"/>
                    <a:gd name="T6" fmla="*/ 55 w 198"/>
                    <a:gd name="T7" fmla="*/ 76 h 444"/>
                    <a:gd name="T8" fmla="*/ 118 w 198"/>
                    <a:gd name="T9" fmla="*/ 25 h 444"/>
                    <a:gd name="T10" fmla="*/ 198 w 198"/>
                    <a:gd name="T11" fmla="*/ 0 h 444"/>
                    <a:gd name="T12" fmla="*/ 198 w 198"/>
                    <a:gd name="T13" fmla="*/ 91 h 444"/>
                    <a:gd name="T14" fmla="*/ 126 w 198"/>
                    <a:gd name="T15" fmla="*/ 144 h 444"/>
                    <a:gd name="T16" fmla="*/ 107 w 198"/>
                    <a:gd name="T17" fmla="*/ 231 h 444"/>
                    <a:gd name="T18" fmla="*/ 198 w 198"/>
                    <a:gd name="T19" fmla="*/ 231 h 444"/>
                    <a:gd name="T20" fmla="*/ 198 w 198"/>
                    <a:gd name="T21" fmla="*/ 444 h 444"/>
                    <a:gd name="T22" fmla="*/ 1 w 198"/>
                    <a:gd name="T23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8" h="444">
                      <a:moveTo>
                        <a:pt x="1" y="444"/>
                      </a:move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0" y="202"/>
                        <a:pt x="5" y="173"/>
                        <a:pt x="14" y="146"/>
                      </a:cubicBezTo>
                      <a:cubicBezTo>
                        <a:pt x="24" y="120"/>
                        <a:pt x="38" y="96"/>
                        <a:pt x="55" y="76"/>
                      </a:cubicBezTo>
                      <a:cubicBezTo>
                        <a:pt x="73" y="55"/>
                        <a:pt x="94" y="39"/>
                        <a:pt x="118" y="25"/>
                      </a:cubicBezTo>
                      <a:cubicBezTo>
                        <a:pt x="143" y="12"/>
                        <a:pt x="169" y="3"/>
                        <a:pt x="198" y="0"/>
                      </a:cubicBezTo>
                      <a:cubicBezTo>
                        <a:pt x="198" y="91"/>
                        <a:pt x="198" y="91"/>
                        <a:pt x="198" y="91"/>
                      </a:cubicBezTo>
                      <a:cubicBezTo>
                        <a:pt x="163" y="103"/>
                        <a:pt x="139" y="121"/>
                        <a:pt x="126" y="144"/>
                      </a:cubicBezTo>
                      <a:cubicBezTo>
                        <a:pt x="113" y="168"/>
                        <a:pt x="107" y="197"/>
                        <a:pt x="107" y="231"/>
                      </a:cubicBezTo>
                      <a:cubicBezTo>
                        <a:pt x="198" y="231"/>
                        <a:pt x="198" y="231"/>
                        <a:pt x="198" y="231"/>
                      </a:cubicBezTo>
                      <a:cubicBezTo>
                        <a:pt x="198" y="444"/>
                        <a:pt x="198" y="444"/>
                        <a:pt x="198" y="444"/>
                      </a:cubicBezTo>
                      <a:cubicBezTo>
                        <a:pt x="1" y="444"/>
                        <a:pt x="1" y="444"/>
                        <a:pt x="1" y="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Line 7"/>
                <p:cNvSpPr>
                  <a:spLocks noChangeShapeType="1"/>
                </p:cNvSpPr>
                <p:nvPr/>
              </p:nvSpPr>
              <p:spPr bwMode="auto">
                <a:xfrm>
                  <a:off x="6415088" y="1581150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Line 8"/>
                <p:cNvSpPr>
                  <a:spLocks noChangeShapeType="1"/>
                </p:cNvSpPr>
                <p:nvPr/>
              </p:nvSpPr>
              <p:spPr bwMode="auto">
                <a:xfrm>
                  <a:off x="6415088" y="1581150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6299200" y="2180004"/>
                <a:ext cx="4978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4800" b="1" i="1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CHAPTER 02</a:t>
                </a:r>
                <a:endParaRPr lang="zh-CN" altLang="en-US" sz="4800" b="1" i="1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000240" y="3409496"/>
                <a:ext cx="42773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4800" b="1" i="1" spc="20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预算设置</a:t>
                </a:r>
                <a:endParaRPr lang="zh-CN" altLang="en-US" sz="4800" b="1" i="1" spc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517640" y="4486399"/>
                <a:ext cx="47599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600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点击输入您的文字</a:t>
                </a:r>
                <a:r>
                  <a:rPr lang="zh-CN" altLang="en-US" sz="1600" spc="6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内容，点击输入您的文字内容，点击输入您的文字</a:t>
                </a:r>
                <a:r>
                  <a:rPr lang="zh-CN" altLang="en-US" sz="1600" spc="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内容，点击输入您的文字内容</a:t>
                </a:r>
                <a:r>
                  <a:rPr lang="zh-CN" altLang="en-US" sz="1600" spc="6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cs typeface="+mn-ea"/>
                    <a:sym typeface="+mn-lt"/>
                  </a:rPr>
                  <a:t>。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10800000" flipH="1">
              <a:off x="602172" y="363668"/>
              <a:ext cx="6067868" cy="5947783"/>
              <a:chOff x="5059258" y="-219361"/>
              <a:chExt cx="6996463" cy="6858000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258" y="-219361"/>
                <a:ext cx="6996463" cy="68580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78" t="18484" r="17441" b="18620"/>
              <a:stretch>
                <a:fillRect/>
              </a:stretch>
            </p:blipFill>
            <p:spPr>
              <a:xfrm rot="5400000">
                <a:off x="6336146" y="1052948"/>
                <a:ext cx="4442689" cy="431338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20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50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38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893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3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69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38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37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12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3478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40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20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643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347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40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347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33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33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38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FFFFFF"/>
      </a:dk1>
      <a:lt1>
        <a:srgbClr val="29334E"/>
      </a:lt1>
      <a:dk2>
        <a:srgbClr val="FFFFFF"/>
      </a:dk2>
      <a:lt2>
        <a:srgbClr val="7890B5"/>
      </a:lt2>
      <a:accent1>
        <a:srgbClr val="67DCF0"/>
      </a:accent1>
      <a:accent2>
        <a:srgbClr val="36A4D4"/>
      </a:accent2>
      <a:accent3>
        <a:srgbClr val="7890B5"/>
      </a:accent3>
      <a:accent4>
        <a:srgbClr val="9267BB"/>
      </a:accent4>
      <a:accent5>
        <a:srgbClr val="CD709C"/>
      </a:accent5>
      <a:accent6>
        <a:srgbClr val="ECB0AB"/>
      </a:accent6>
      <a:hlink>
        <a:srgbClr val="FFFFFF"/>
      </a:hlink>
      <a:folHlink>
        <a:srgbClr val="FFFFFF"/>
      </a:folHlink>
    </a:clrScheme>
    <a:fontScheme name="vnbwz3zn">
      <a:majorFont>
        <a:latin typeface="Eras ITC"/>
        <a:ea typeface="Microsoft YaHei"/>
        <a:cs typeface=""/>
      </a:majorFont>
      <a:minorFont>
        <a:latin typeface="Eras IT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FFFFFF"/>
    </a:dk1>
    <a:lt1>
      <a:srgbClr val="29334E"/>
    </a:lt1>
    <a:dk2>
      <a:srgbClr val="FFFFFF"/>
    </a:dk2>
    <a:lt2>
      <a:srgbClr val="7890B5"/>
    </a:lt2>
    <a:accent1>
      <a:srgbClr val="67DCF0"/>
    </a:accent1>
    <a:accent2>
      <a:srgbClr val="36A4D4"/>
    </a:accent2>
    <a:accent3>
      <a:srgbClr val="7890B5"/>
    </a:accent3>
    <a:accent4>
      <a:srgbClr val="9267BB"/>
    </a:accent4>
    <a:accent5>
      <a:srgbClr val="CD709C"/>
    </a:accent5>
    <a:accent6>
      <a:srgbClr val="ECB0AB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1803</Words>
  <Application>Microsoft Office PowerPoint</Application>
  <PresentationFormat>自定义</PresentationFormat>
  <Paragraphs>330</Paragraphs>
  <Slides>26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</dc:title>
  <dc:creator>刘 思蜀</dc:creator>
  <cp:lastModifiedBy>吴晓</cp:lastModifiedBy>
  <cp:revision>16</cp:revision>
  <dcterms:created xsi:type="dcterms:W3CDTF">2018-11-22T16:18:00Z</dcterms:created>
  <dcterms:modified xsi:type="dcterms:W3CDTF">2018-12-22T01:53:52Z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  <property fmtid="{D5CDD505-2E9C-101B-9397-08002B2CF9AE}" pid="3" name="KSORubyTemplateID">
    <vt:lpwstr>13</vt:lpwstr>
  </property>
</Properties>
</file>